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5"/>
  </p:sldMasterIdLst>
  <p:notesMasterIdLst>
    <p:notesMasterId r:id="rId9"/>
  </p:notesMasterIdLst>
  <p:handoutMasterIdLst>
    <p:handoutMasterId r:id="rId10"/>
  </p:handoutMasterIdLst>
  <p:sldIdLst>
    <p:sldId id="331" r:id="rId6"/>
    <p:sldId id="332" r:id="rId7"/>
    <p:sldId id="333" r:id="rId8"/>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38" autoAdjust="0"/>
    <p:restoredTop sz="90191" autoAdjust="0"/>
  </p:normalViewPr>
  <p:slideViewPr>
    <p:cSldViewPr snapToGrid="0" snapToObjects="1">
      <p:cViewPr varScale="1">
        <p:scale>
          <a:sx n="114" d="100"/>
          <a:sy n="114" d="100"/>
        </p:scale>
        <p:origin x="978" y="10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3" d="100"/>
          <a:sy n="63" d="100"/>
        </p:scale>
        <p:origin x="3245"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21BC5A2E-EA08-0048-883E-96CCEF474CFC}" type="datetimeFigureOut">
              <a:rPr lang="en-US" smtClean="0"/>
              <a:t>12/13/2024</a:t>
            </a:fld>
            <a:endParaRPr lang="en-US"/>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309412AC-476A-D64B-A8E5-9ED19ED726AA}" type="slidenum">
              <a:rPr lang="en-US" smtClean="0"/>
              <a:t>‹#›</a:t>
            </a:fld>
            <a:endParaRPr lang="en-US"/>
          </a:p>
        </p:txBody>
      </p:sp>
    </p:spTree>
    <p:extLst>
      <p:ext uri="{BB962C8B-B14F-4D97-AF65-F5344CB8AC3E}">
        <p14:creationId xmlns:p14="http://schemas.microsoft.com/office/powerpoint/2010/main" val="1220840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A3D2CA23-1C18-C240-9F45-254E0087F2A5}" type="datetimeFigureOut">
              <a:rPr lang="en-US" smtClean="0"/>
              <a:t>12/13/2024</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931CE5A7-D896-7247-8487-BA00903D5BD7}" type="slidenum">
              <a:rPr lang="en-US" smtClean="0"/>
              <a:t>‹#›</a:t>
            </a:fld>
            <a:endParaRPr lang="en-US"/>
          </a:p>
        </p:txBody>
      </p:sp>
    </p:spTree>
    <p:extLst>
      <p:ext uri="{BB962C8B-B14F-4D97-AF65-F5344CB8AC3E}">
        <p14:creationId xmlns:p14="http://schemas.microsoft.com/office/powerpoint/2010/main" val="14614610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pa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tr-TR" dirty="0"/>
              <a:t>Slayt Başlığı</a:t>
            </a:r>
            <a:endParaRPr lang="en-US" dirty="0"/>
          </a:p>
        </p:txBody>
      </p:sp>
      <p:sp>
        <p:nvSpPr>
          <p:cNvPr id="3" name="Slide Number Placeholder 2"/>
          <p:cNvSpPr>
            <a:spLocks noGrp="1"/>
          </p:cNvSpPr>
          <p:nvPr>
            <p:ph type="sldNum" sz="quarter" idx="10"/>
          </p:nvPr>
        </p:nvSpPr>
        <p:spPr/>
        <p:txBody>
          <a:bodyPr/>
          <a:lstStyle/>
          <a:p>
            <a:fld id="{A1042E2D-499E-3F46-B81C-57F453BA2912}" type="slidenum">
              <a:rPr lang="en-US" smtClean="0"/>
              <a:pPr/>
              <a:t>‹#›</a:t>
            </a:fld>
            <a:endParaRPr lang="en-US" dirty="0"/>
          </a:p>
        </p:txBody>
      </p:sp>
      <p:sp>
        <p:nvSpPr>
          <p:cNvPr id="8" name="Picture Placeholder 7"/>
          <p:cNvSpPr>
            <a:spLocks noGrp="1"/>
          </p:cNvSpPr>
          <p:nvPr>
            <p:ph type="pic" sz="quarter" idx="11" hasCustomPrompt="1"/>
          </p:nvPr>
        </p:nvSpPr>
        <p:spPr>
          <a:xfrm>
            <a:off x="539320" y="831487"/>
            <a:ext cx="11113363" cy="5348652"/>
          </a:xfrm>
          <a:prstGeom prst="rect">
            <a:avLst/>
          </a:prstGeom>
        </p:spPr>
        <p:txBody>
          <a:bodyPr lIns="0" tIns="46800" rIns="0"/>
          <a:lstStyle>
            <a:lvl1pPr>
              <a:defRPr sz="2000" b="1">
                <a:solidFill>
                  <a:schemeClr val="tx1"/>
                </a:solidFill>
              </a:defRPr>
            </a:lvl1pPr>
          </a:lstStyle>
          <a:p>
            <a:r>
              <a:rPr lang="en-US" dirty="0" err="1"/>
              <a:t>Görsel</a:t>
            </a:r>
            <a:endParaRPr lang="en-US" dirty="0"/>
          </a:p>
        </p:txBody>
      </p:sp>
    </p:spTree>
    <p:extLst>
      <p:ext uri="{BB962C8B-B14F-4D97-AF65-F5344CB8AC3E}">
        <p14:creationId xmlns:p14="http://schemas.microsoft.com/office/powerpoint/2010/main" val="129941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mat-1">
    <p:spTree>
      <p:nvGrpSpPr>
        <p:cNvPr id="1" name=""/>
        <p:cNvGrpSpPr/>
        <p:nvPr/>
      </p:nvGrpSpPr>
      <p:grpSpPr>
        <a:xfrm>
          <a:off x="0" y="0"/>
          <a:ext cx="0" cy="0"/>
          <a:chOff x="0" y="0"/>
          <a:chExt cx="0" cy="0"/>
        </a:xfrm>
      </p:grpSpPr>
      <p:sp>
        <p:nvSpPr>
          <p:cNvPr id="22" name="Slide Number Placeholder 21"/>
          <p:cNvSpPr>
            <a:spLocks noGrp="1"/>
          </p:cNvSpPr>
          <p:nvPr>
            <p:ph type="sldNum" sz="quarter" idx="10"/>
          </p:nvPr>
        </p:nvSpPr>
        <p:spPr/>
        <p:txBody>
          <a:bodyPr/>
          <a:lstStyle>
            <a:lvl1pPr>
              <a:defRPr>
                <a:solidFill>
                  <a:schemeClr val="tx1"/>
                </a:solidFill>
              </a:defRPr>
            </a:lvl1pPr>
          </a:lstStyle>
          <a:p>
            <a:fld id="{A1042E2D-499E-3F46-B81C-57F453BA2912}" type="slidenum">
              <a:rPr lang="en-US" smtClean="0"/>
              <a:pPr/>
              <a:t>‹#›</a:t>
            </a:fld>
            <a:endParaRPr lang="en-US" dirty="0"/>
          </a:p>
        </p:txBody>
      </p:sp>
      <p:sp>
        <p:nvSpPr>
          <p:cNvPr id="26" name="Title 25"/>
          <p:cNvSpPr>
            <a:spLocks noGrp="1"/>
          </p:cNvSpPr>
          <p:nvPr>
            <p:ph type="title" hasCustomPrompt="1"/>
          </p:nvPr>
        </p:nvSpPr>
        <p:spPr/>
        <p:txBody>
          <a:bodyPr/>
          <a:lstStyle>
            <a:lvl1pPr>
              <a:defRPr baseline="0"/>
            </a:lvl1pPr>
          </a:lstStyle>
          <a:p>
            <a:r>
              <a:rPr lang="en-US" dirty="0" err="1"/>
              <a:t>Slayt</a:t>
            </a:r>
            <a:r>
              <a:rPr lang="en-US" dirty="0"/>
              <a:t> </a:t>
            </a:r>
            <a:r>
              <a:rPr lang="en-US" dirty="0" err="1"/>
              <a:t>Başlığı</a:t>
            </a:r>
            <a:endParaRPr lang="en-US" dirty="0"/>
          </a:p>
        </p:txBody>
      </p:sp>
      <p:sp>
        <p:nvSpPr>
          <p:cNvPr id="30" name="Text Placeholder 29"/>
          <p:cNvSpPr>
            <a:spLocks noGrp="1"/>
          </p:cNvSpPr>
          <p:nvPr>
            <p:ph type="body" sz="quarter" idx="11" hasCustomPrompt="1"/>
          </p:nvPr>
        </p:nvSpPr>
        <p:spPr>
          <a:xfrm>
            <a:off x="539319" y="831487"/>
            <a:ext cx="11113363" cy="448355"/>
          </a:xfrm>
          <a:prstGeom prst="rect">
            <a:avLst/>
          </a:prstGeom>
        </p:spPr>
        <p:txBody>
          <a:bodyPr lIns="0" tIns="36000" rIns="0" bIns="46800">
            <a:noAutofit/>
          </a:bodyPr>
          <a:lstStyle>
            <a:lvl1pPr>
              <a:lnSpc>
                <a:spcPct val="100000"/>
              </a:lnSpc>
              <a:defRPr sz="2600">
                <a:solidFill>
                  <a:schemeClr val="tx1"/>
                </a:solidFill>
              </a:defRPr>
            </a:lvl1pPr>
          </a:lstStyle>
          <a:p>
            <a:pPr lvl="0"/>
            <a:r>
              <a:rPr lang="en-US" dirty="0"/>
              <a:t>Alt </a:t>
            </a:r>
            <a:r>
              <a:rPr lang="en-US" dirty="0" err="1"/>
              <a:t>Başlık</a:t>
            </a:r>
            <a:endParaRPr lang="en-US" dirty="0"/>
          </a:p>
        </p:txBody>
      </p:sp>
      <p:sp>
        <p:nvSpPr>
          <p:cNvPr id="3" name="Content Placeholder 2"/>
          <p:cNvSpPr>
            <a:spLocks noGrp="1"/>
          </p:cNvSpPr>
          <p:nvPr>
            <p:ph sz="quarter" idx="13" hasCustomPrompt="1"/>
          </p:nvPr>
        </p:nvSpPr>
        <p:spPr>
          <a:xfrm>
            <a:off x="539319" y="1279841"/>
            <a:ext cx="11113363" cy="1078309"/>
          </a:xfrm>
          <a:prstGeom prst="rect">
            <a:avLst/>
          </a:prstGeom>
        </p:spPr>
        <p:txBody>
          <a:bodyPr lIns="0" tIns="46800" rIns="0">
            <a:spAutoFit/>
          </a:bodyPr>
          <a:lstStyle>
            <a:lvl1pPr>
              <a:defRPr lang="en-US" sz="1600" b="0" kern="1200" baseline="0" dirty="0" smtClean="0">
                <a:solidFill>
                  <a:schemeClr val="tx1"/>
                </a:solidFill>
                <a:latin typeface="+mn-lt"/>
                <a:ea typeface="+mj-ea"/>
                <a:cs typeface="+mj-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8" name="Text Placeholder 29"/>
          <p:cNvSpPr>
            <a:spLocks noGrp="1"/>
          </p:cNvSpPr>
          <p:nvPr>
            <p:ph type="body" sz="quarter" idx="14" hasCustomPrompt="1"/>
          </p:nvPr>
        </p:nvSpPr>
        <p:spPr>
          <a:xfrm>
            <a:off x="539319" y="2703244"/>
            <a:ext cx="11113363" cy="329830"/>
          </a:xfrm>
          <a:prstGeom prst="rect">
            <a:avLst/>
          </a:prstGeom>
        </p:spPr>
        <p:txBody>
          <a:bodyPr wrap="square" lIns="0" tIns="36000" rIns="0" bIns="46800">
            <a:spAutoFit/>
          </a:bodyPr>
          <a:lstStyle>
            <a:lvl1pPr>
              <a:lnSpc>
                <a:spcPct val="100000"/>
              </a:lnSpc>
              <a:defRPr sz="1600">
                <a:solidFill>
                  <a:schemeClr val="tx1"/>
                </a:solidFill>
              </a:defRPr>
            </a:lvl1pPr>
          </a:lstStyle>
          <a:p>
            <a:pPr lvl="0"/>
            <a:r>
              <a:rPr lang="en-US" dirty="0"/>
              <a:t>ALT BAŞLIK</a:t>
            </a:r>
          </a:p>
        </p:txBody>
      </p:sp>
      <p:sp>
        <p:nvSpPr>
          <p:cNvPr id="20" name="Content Placeholder 2"/>
          <p:cNvSpPr>
            <a:spLocks noGrp="1"/>
          </p:cNvSpPr>
          <p:nvPr>
            <p:ph sz="quarter" idx="15" hasCustomPrompt="1"/>
          </p:nvPr>
        </p:nvSpPr>
        <p:spPr>
          <a:xfrm>
            <a:off x="539319" y="3033074"/>
            <a:ext cx="4680221" cy="2063194"/>
          </a:xfrm>
          <a:prstGeom prst="rect">
            <a:avLst/>
          </a:prstGeom>
        </p:spPr>
        <p:txBody>
          <a:bodyPr wrap="square" lIns="0" tIns="46800" rIns="0">
            <a:spAutoFit/>
          </a:bodyPr>
          <a:lstStyle>
            <a:lvl1pPr marL="285750" indent="-285750">
              <a:buClr>
                <a:schemeClr val="tx2"/>
              </a:buClr>
              <a:buFont typeface="HiraginoSans-W3" charset="-128"/>
              <a:buChar char="→"/>
              <a:defRPr lang="en-US" sz="1600" b="0" kern="1200" dirty="0" smtClean="0">
                <a:solidFill>
                  <a:schemeClr val="tx1"/>
                </a:solidFill>
                <a:latin typeface="+mn-lt"/>
                <a:ea typeface="+mj-ea"/>
                <a:cs typeface="+mj-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a:t>
            </a:r>
          </a:p>
        </p:txBody>
      </p:sp>
      <p:sp>
        <p:nvSpPr>
          <p:cNvPr id="21" name="Content Placeholder 2"/>
          <p:cNvSpPr>
            <a:spLocks noGrp="1"/>
          </p:cNvSpPr>
          <p:nvPr>
            <p:ph sz="quarter" idx="16" hasCustomPrompt="1"/>
          </p:nvPr>
        </p:nvSpPr>
        <p:spPr>
          <a:xfrm>
            <a:off x="5364173" y="3033075"/>
            <a:ext cx="3071940" cy="2309415"/>
          </a:xfrm>
          <a:prstGeom prst="rect">
            <a:avLst/>
          </a:prstGeom>
        </p:spPr>
        <p:txBody>
          <a:bodyPr wrap="square" lIns="0" tIns="46800" rIns="0">
            <a:spAutoFit/>
          </a:bodyPr>
          <a:lstStyle>
            <a:lvl1pPr>
              <a:defRPr lang="en-US" sz="1600" b="0" kern="1200" dirty="0" smtClean="0">
                <a:solidFill>
                  <a:schemeClr val="tx1"/>
                </a:solidFill>
                <a:latin typeface="+mn-lt"/>
                <a:ea typeface="+mj-ea"/>
                <a:cs typeface="+mj-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p:txBody>
      </p:sp>
      <p:sp>
        <p:nvSpPr>
          <p:cNvPr id="23" name="Content Placeholder 2"/>
          <p:cNvSpPr>
            <a:spLocks noGrp="1"/>
          </p:cNvSpPr>
          <p:nvPr>
            <p:ph sz="quarter" idx="17" hasCustomPrompt="1"/>
          </p:nvPr>
        </p:nvSpPr>
        <p:spPr>
          <a:xfrm>
            <a:off x="8580742" y="3033075"/>
            <a:ext cx="3071940" cy="2309415"/>
          </a:xfrm>
          <a:prstGeom prst="rect">
            <a:avLst/>
          </a:prstGeom>
        </p:spPr>
        <p:txBody>
          <a:bodyPr wrap="square" lIns="0" tIns="46800" rIns="0">
            <a:spAutoFit/>
          </a:bodyPr>
          <a:lstStyle>
            <a:lvl1pPr>
              <a:defRPr lang="en-US" sz="1600" b="0" kern="1200" dirty="0" smtClean="0">
                <a:solidFill>
                  <a:schemeClr val="tx1"/>
                </a:solidFill>
                <a:latin typeface="+mn-lt"/>
                <a:ea typeface="+mj-ea"/>
                <a:cs typeface="+mj-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p:txBody>
      </p:sp>
    </p:spTree>
    <p:extLst>
      <p:ext uri="{BB962C8B-B14F-4D97-AF65-F5344CB8AC3E}">
        <p14:creationId xmlns:p14="http://schemas.microsoft.com/office/powerpoint/2010/main" val="8661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1042E2D-499E-3F46-B81C-57F453BA2912}" type="slidenum">
              <a:rPr lang="en-US" smtClean="0"/>
              <a:pPr/>
              <a:t>‹#›</a:t>
            </a:fld>
            <a:endParaRPr lang="en-US" dirty="0"/>
          </a:p>
        </p:txBody>
      </p:sp>
      <p:sp>
        <p:nvSpPr>
          <p:cNvPr id="12" name="Title 25"/>
          <p:cNvSpPr>
            <a:spLocks noGrp="1"/>
          </p:cNvSpPr>
          <p:nvPr>
            <p:ph type="title" hasCustomPrompt="1"/>
          </p:nvPr>
        </p:nvSpPr>
        <p:spPr>
          <a:xfrm>
            <a:off x="539320" y="240171"/>
            <a:ext cx="11113363" cy="492443"/>
          </a:xfrm>
        </p:spPr>
        <p:txBody>
          <a:bodyPr/>
          <a:lstStyle>
            <a:lvl1pPr>
              <a:defRPr baseline="0"/>
            </a:lvl1pPr>
          </a:lstStyle>
          <a:p>
            <a:r>
              <a:rPr lang="en-US" dirty="0" err="1"/>
              <a:t>Slayt</a:t>
            </a:r>
            <a:r>
              <a:rPr lang="en-US" dirty="0"/>
              <a:t> </a:t>
            </a:r>
            <a:r>
              <a:rPr lang="en-US" dirty="0" err="1"/>
              <a:t>Başlığı</a:t>
            </a:r>
            <a:endParaRPr lang="en-US" dirty="0"/>
          </a:p>
        </p:txBody>
      </p:sp>
      <p:sp>
        <p:nvSpPr>
          <p:cNvPr id="15" name="Text Placeholder 29"/>
          <p:cNvSpPr>
            <a:spLocks noGrp="1"/>
          </p:cNvSpPr>
          <p:nvPr>
            <p:ph type="body" sz="quarter" idx="14" hasCustomPrompt="1"/>
          </p:nvPr>
        </p:nvSpPr>
        <p:spPr>
          <a:xfrm>
            <a:off x="6972460" y="3446801"/>
            <a:ext cx="4680221" cy="329830"/>
          </a:xfrm>
          <a:prstGeom prst="rect">
            <a:avLst/>
          </a:prstGeom>
        </p:spPr>
        <p:txBody>
          <a:bodyPr wrap="square" lIns="0" tIns="36000" rIns="0" bIns="46800">
            <a:spAutoFit/>
          </a:bodyPr>
          <a:lstStyle>
            <a:lvl1pPr>
              <a:lnSpc>
                <a:spcPct val="100000"/>
              </a:lnSpc>
              <a:defRPr sz="1600">
                <a:solidFill>
                  <a:schemeClr val="tx1"/>
                </a:solidFill>
              </a:defRPr>
            </a:lvl1pPr>
          </a:lstStyle>
          <a:p>
            <a:pPr lvl="0"/>
            <a:r>
              <a:rPr lang="en-US" dirty="0"/>
              <a:t>ALT BAŞLIK</a:t>
            </a:r>
          </a:p>
        </p:txBody>
      </p:sp>
      <p:sp>
        <p:nvSpPr>
          <p:cNvPr id="16" name="Content Placeholder 2"/>
          <p:cNvSpPr>
            <a:spLocks noGrp="1"/>
          </p:cNvSpPr>
          <p:nvPr>
            <p:ph sz="quarter" idx="15" hasCustomPrompt="1"/>
          </p:nvPr>
        </p:nvSpPr>
        <p:spPr>
          <a:xfrm>
            <a:off x="5364175" y="831487"/>
            <a:ext cx="6288507" cy="1816972"/>
          </a:xfrm>
          <a:prstGeom prst="rect">
            <a:avLst/>
          </a:prstGeom>
        </p:spPr>
        <p:txBody>
          <a:bodyPr wrap="square" lIns="0" tIns="46800" rIns="0">
            <a:spAutoFit/>
          </a:bodyPr>
          <a:lstStyle>
            <a:lvl1pPr marL="0" indent="0">
              <a:buClr>
                <a:schemeClr val="accent1"/>
              </a:buClr>
              <a:buFont typeface="HiraginoSans-W3" charset="-128"/>
              <a:buNone/>
              <a:defRPr lang="en-US" sz="1600" b="0" kern="1200" dirty="0" smtClean="0">
                <a:solidFill>
                  <a:schemeClr val="tx1"/>
                </a:solidFill>
                <a:latin typeface="+mn-lt"/>
                <a:ea typeface="+mj-ea"/>
                <a:cs typeface="+mj-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23" name="Content Placeholder 2"/>
          <p:cNvSpPr>
            <a:spLocks noGrp="1"/>
          </p:cNvSpPr>
          <p:nvPr>
            <p:ph sz="quarter" idx="16" hasCustomPrompt="1"/>
          </p:nvPr>
        </p:nvSpPr>
        <p:spPr>
          <a:xfrm>
            <a:off x="6972460" y="3776631"/>
            <a:ext cx="4680221" cy="1816972"/>
          </a:xfrm>
          <a:prstGeom prst="rect">
            <a:avLst/>
          </a:prstGeom>
        </p:spPr>
        <p:txBody>
          <a:bodyPr wrap="square" lIns="0" tIns="46800" rIns="0">
            <a:spAutoFit/>
          </a:bodyPr>
          <a:lstStyle>
            <a:lvl1pPr marL="285750" indent="-285750">
              <a:buClr>
                <a:schemeClr val="tx2"/>
              </a:buClr>
              <a:buFont typeface="HiraginoSans-W3" charset="-128"/>
              <a:buChar char="→"/>
              <a:defRPr lang="en-US" sz="1600" b="0" kern="1200" dirty="0" smtClean="0">
                <a:solidFill>
                  <a:schemeClr val="tx1"/>
                </a:solidFill>
                <a:latin typeface="+mn-lt"/>
                <a:ea typeface="+mj-ea"/>
                <a:cs typeface="+mj-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7" name="Content Placeholder 25"/>
          <p:cNvSpPr>
            <a:spLocks noGrp="1"/>
          </p:cNvSpPr>
          <p:nvPr>
            <p:ph sz="quarter" idx="17" hasCustomPrompt="1"/>
          </p:nvPr>
        </p:nvSpPr>
        <p:spPr>
          <a:xfrm>
            <a:off x="539319" y="831486"/>
            <a:ext cx="4680223" cy="5348653"/>
          </a:xfrm>
          <a:prstGeom prst="rect">
            <a:avLst/>
          </a:prstGeom>
          <a:solidFill>
            <a:schemeClr val="accent1">
              <a:lumMod val="20000"/>
              <a:lumOff val="80000"/>
            </a:schemeClr>
          </a:solidFill>
        </p:spPr>
        <p:txBody>
          <a:bodyPr lIns="0" tIns="46800" rIns="0"/>
          <a:lstStyle>
            <a:lvl1pPr>
              <a:defRPr sz="2000">
                <a:solidFill>
                  <a:schemeClr val="tx1"/>
                </a:solidFill>
              </a:defRPr>
            </a:lvl1pPr>
          </a:lstStyle>
          <a:p>
            <a:pPr lvl="0"/>
            <a:r>
              <a:rPr lang="en-US" dirty="0" err="1"/>
              <a:t>İçerik</a:t>
            </a:r>
            <a:endParaRPr lang="en-US" dirty="0"/>
          </a:p>
        </p:txBody>
      </p:sp>
    </p:spTree>
    <p:extLst>
      <p:ext uri="{BB962C8B-B14F-4D97-AF65-F5344CB8AC3E}">
        <p14:creationId xmlns:p14="http://schemas.microsoft.com/office/powerpoint/2010/main" val="36261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mat-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1042E2D-499E-3F46-B81C-57F453BA2912}" type="slidenum">
              <a:rPr lang="en-US" smtClean="0"/>
              <a:pPr/>
              <a:t>‹#›</a:t>
            </a:fld>
            <a:endParaRPr lang="en-US" dirty="0"/>
          </a:p>
        </p:txBody>
      </p:sp>
      <p:sp>
        <p:nvSpPr>
          <p:cNvPr id="4" name="Title 25"/>
          <p:cNvSpPr>
            <a:spLocks noGrp="1"/>
          </p:cNvSpPr>
          <p:nvPr>
            <p:ph type="title" hasCustomPrompt="1"/>
          </p:nvPr>
        </p:nvSpPr>
        <p:spPr>
          <a:xfrm>
            <a:off x="539320" y="240171"/>
            <a:ext cx="11113363" cy="492443"/>
          </a:xfrm>
        </p:spPr>
        <p:txBody>
          <a:bodyPr/>
          <a:lstStyle>
            <a:lvl1pPr>
              <a:defRPr baseline="0"/>
            </a:lvl1pPr>
          </a:lstStyle>
          <a:p>
            <a:r>
              <a:rPr lang="en-US" dirty="0" err="1"/>
              <a:t>Slayt</a:t>
            </a:r>
            <a:r>
              <a:rPr lang="en-US" dirty="0"/>
              <a:t> </a:t>
            </a:r>
            <a:r>
              <a:rPr lang="en-US" dirty="0" err="1"/>
              <a:t>Başlığı</a:t>
            </a:r>
            <a:endParaRPr lang="en-US" dirty="0"/>
          </a:p>
        </p:txBody>
      </p:sp>
      <p:sp>
        <p:nvSpPr>
          <p:cNvPr id="6" name="Content Placeholder 2"/>
          <p:cNvSpPr>
            <a:spLocks noGrp="1"/>
          </p:cNvSpPr>
          <p:nvPr>
            <p:ph sz="quarter" idx="15" hasCustomPrompt="1"/>
          </p:nvPr>
        </p:nvSpPr>
        <p:spPr>
          <a:xfrm>
            <a:off x="5364175" y="831487"/>
            <a:ext cx="6288507" cy="1816972"/>
          </a:xfrm>
          <a:prstGeom prst="rect">
            <a:avLst/>
          </a:prstGeom>
        </p:spPr>
        <p:txBody>
          <a:bodyPr wrap="square" lIns="0" tIns="46800" rIns="0">
            <a:spAutoFit/>
          </a:bodyPr>
          <a:lstStyle>
            <a:lvl1pPr marL="0" indent="0">
              <a:buClr>
                <a:schemeClr val="accent1"/>
              </a:buClr>
              <a:buFont typeface="HiraginoSans-W3" charset="-128"/>
              <a:buNone/>
              <a:defRPr lang="en-US" sz="1600" b="0" kern="1200" dirty="0" smtClean="0">
                <a:solidFill>
                  <a:schemeClr val="tx1"/>
                </a:solidFill>
                <a:latin typeface="+mn-lt"/>
                <a:ea typeface="+mj-ea"/>
                <a:cs typeface="+mj-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7" name="Content Placeholder 2"/>
          <p:cNvSpPr>
            <a:spLocks noGrp="1"/>
          </p:cNvSpPr>
          <p:nvPr>
            <p:ph sz="quarter" idx="16" hasCustomPrompt="1"/>
          </p:nvPr>
        </p:nvSpPr>
        <p:spPr>
          <a:xfrm>
            <a:off x="6972460" y="3446802"/>
            <a:ext cx="4680221" cy="2309415"/>
          </a:xfrm>
          <a:prstGeom prst="rect">
            <a:avLst/>
          </a:prstGeom>
        </p:spPr>
        <p:txBody>
          <a:bodyPr wrap="square" lIns="0" tIns="46800" rIns="0">
            <a:spAutoFit/>
          </a:bodyPr>
          <a:lstStyle>
            <a:lvl1pPr marL="0" indent="0">
              <a:buClr>
                <a:schemeClr val="accent1"/>
              </a:buClr>
              <a:buFont typeface="HiraginoSans-W3" charset="-128"/>
              <a:buNone/>
              <a:defRPr lang="en-US" sz="1600" b="0" kern="1200" dirty="0" smtClean="0">
                <a:solidFill>
                  <a:schemeClr val="tx1"/>
                </a:solidFill>
                <a:latin typeface="+mn-lt"/>
                <a:ea typeface="+mj-ea"/>
                <a:cs typeface="+mj-cs"/>
              </a:defRPr>
            </a:lvl1pPr>
          </a:lstStyle>
          <a:p>
            <a:pPr lvl="0"/>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a:t>
            </a:r>
          </a:p>
        </p:txBody>
      </p:sp>
      <p:sp>
        <p:nvSpPr>
          <p:cNvPr id="8" name="Content Placeholder 25"/>
          <p:cNvSpPr>
            <a:spLocks noGrp="1"/>
          </p:cNvSpPr>
          <p:nvPr>
            <p:ph sz="quarter" idx="17" hasCustomPrompt="1"/>
          </p:nvPr>
        </p:nvSpPr>
        <p:spPr>
          <a:xfrm>
            <a:off x="539319" y="831486"/>
            <a:ext cx="4680223" cy="5348653"/>
          </a:xfrm>
          <a:prstGeom prst="rect">
            <a:avLst/>
          </a:prstGeom>
          <a:solidFill>
            <a:schemeClr val="accent1">
              <a:lumMod val="20000"/>
              <a:lumOff val="80000"/>
            </a:schemeClr>
          </a:solidFill>
        </p:spPr>
        <p:txBody>
          <a:bodyPr lIns="0" tIns="46800" rIns="0"/>
          <a:lstStyle>
            <a:lvl1pPr>
              <a:defRPr sz="2000">
                <a:solidFill>
                  <a:schemeClr val="tx1"/>
                </a:solidFill>
              </a:defRPr>
            </a:lvl1pPr>
          </a:lstStyle>
          <a:p>
            <a:pPr lvl="0"/>
            <a:r>
              <a:rPr lang="en-US" dirty="0" err="1"/>
              <a:t>İçerik</a:t>
            </a:r>
            <a:endParaRPr lang="en-US" dirty="0"/>
          </a:p>
        </p:txBody>
      </p:sp>
    </p:spTree>
    <p:extLst>
      <p:ext uri="{BB962C8B-B14F-4D97-AF65-F5344CB8AC3E}">
        <p14:creationId xmlns:p14="http://schemas.microsoft.com/office/powerpoint/2010/main" val="83456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mat-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1042E2D-499E-3F46-B81C-57F453BA2912}" type="slidenum">
              <a:rPr lang="en-US" smtClean="0"/>
              <a:pPr/>
              <a:t>‹#›</a:t>
            </a:fld>
            <a:endParaRPr lang="en-US" dirty="0"/>
          </a:p>
        </p:txBody>
      </p:sp>
      <p:sp>
        <p:nvSpPr>
          <p:cNvPr id="9" name="Title 25"/>
          <p:cNvSpPr>
            <a:spLocks noGrp="1"/>
          </p:cNvSpPr>
          <p:nvPr>
            <p:ph type="title" hasCustomPrompt="1"/>
          </p:nvPr>
        </p:nvSpPr>
        <p:spPr>
          <a:xfrm>
            <a:off x="539320" y="240171"/>
            <a:ext cx="11113363" cy="492443"/>
          </a:xfrm>
        </p:spPr>
        <p:txBody>
          <a:bodyPr/>
          <a:lstStyle>
            <a:lvl1pPr>
              <a:defRPr baseline="0"/>
            </a:lvl1pPr>
          </a:lstStyle>
          <a:p>
            <a:r>
              <a:rPr lang="en-US" dirty="0" err="1"/>
              <a:t>Slayt</a:t>
            </a:r>
            <a:r>
              <a:rPr lang="en-US" dirty="0"/>
              <a:t> </a:t>
            </a:r>
            <a:r>
              <a:rPr lang="en-US" dirty="0" err="1"/>
              <a:t>Başlığı</a:t>
            </a:r>
            <a:endParaRPr lang="en-US" dirty="0"/>
          </a:p>
        </p:txBody>
      </p:sp>
      <p:sp>
        <p:nvSpPr>
          <p:cNvPr id="14" name="Text Placeholder 29"/>
          <p:cNvSpPr>
            <a:spLocks noGrp="1"/>
          </p:cNvSpPr>
          <p:nvPr>
            <p:ph type="body" sz="quarter" idx="17" hasCustomPrompt="1"/>
          </p:nvPr>
        </p:nvSpPr>
        <p:spPr>
          <a:xfrm>
            <a:off x="539320" y="831487"/>
            <a:ext cx="4680224" cy="448355"/>
          </a:xfrm>
          <a:prstGeom prst="rect">
            <a:avLst/>
          </a:prstGeom>
        </p:spPr>
        <p:txBody>
          <a:bodyPr lIns="0" tIns="36000" rIns="0" bIns="46800">
            <a:noAutofit/>
          </a:bodyPr>
          <a:lstStyle>
            <a:lvl1pPr>
              <a:lnSpc>
                <a:spcPct val="100000"/>
              </a:lnSpc>
              <a:defRPr sz="2600">
                <a:solidFill>
                  <a:schemeClr val="tx1"/>
                </a:solidFill>
              </a:defRPr>
            </a:lvl1pPr>
          </a:lstStyle>
          <a:p>
            <a:pPr lvl="0"/>
            <a:r>
              <a:rPr lang="en-US" dirty="0"/>
              <a:t>Alt </a:t>
            </a:r>
            <a:r>
              <a:rPr lang="en-US" dirty="0" err="1"/>
              <a:t>Başlık</a:t>
            </a:r>
            <a:endParaRPr lang="en-US" dirty="0"/>
          </a:p>
        </p:txBody>
      </p:sp>
      <p:sp>
        <p:nvSpPr>
          <p:cNvPr id="23" name="Content Placeholder 2"/>
          <p:cNvSpPr>
            <a:spLocks noGrp="1"/>
          </p:cNvSpPr>
          <p:nvPr>
            <p:ph sz="quarter" idx="13" hasCustomPrompt="1"/>
          </p:nvPr>
        </p:nvSpPr>
        <p:spPr>
          <a:xfrm>
            <a:off x="539319" y="1279842"/>
            <a:ext cx="4680224" cy="3786742"/>
          </a:xfrm>
          <a:prstGeom prst="rect">
            <a:avLst/>
          </a:prstGeom>
        </p:spPr>
        <p:txBody>
          <a:bodyPr wrap="square" lIns="0" tIns="46800" rIns="0">
            <a:spAutoFit/>
          </a:bodyPr>
          <a:lstStyle>
            <a:lvl1pPr>
              <a:defRPr lang="en-US" sz="1600" b="0" kern="1200" baseline="0" dirty="0" smtClean="0">
                <a:solidFill>
                  <a:schemeClr val="tx1"/>
                </a:solidFill>
                <a:latin typeface="+mn-lt"/>
                <a:ea typeface="+mj-ea"/>
                <a:cs typeface="+mj-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Quis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iure</a:t>
            </a:r>
            <a:r>
              <a:rPr lang="en-US" dirty="0"/>
              <a:t> </a:t>
            </a:r>
            <a:r>
              <a:rPr lang="en-US" dirty="0" err="1"/>
              <a:t>reprehenderit</a:t>
            </a:r>
            <a:r>
              <a:rPr lang="en-US" dirty="0"/>
              <a:t>.</a:t>
            </a:r>
          </a:p>
        </p:txBody>
      </p:sp>
      <p:sp>
        <p:nvSpPr>
          <p:cNvPr id="25" name="Content Placeholder 25"/>
          <p:cNvSpPr>
            <a:spLocks noGrp="1"/>
          </p:cNvSpPr>
          <p:nvPr>
            <p:ph sz="quarter" idx="18" hasCustomPrompt="1"/>
          </p:nvPr>
        </p:nvSpPr>
        <p:spPr>
          <a:xfrm>
            <a:off x="5364174" y="831487"/>
            <a:ext cx="6288508" cy="5348652"/>
          </a:xfrm>
          <a:prstGeom prst="rect">
            <a:avLst/>
          </a:prstGeom>
          <a:solidFill>
            <a:schemeClr val="accent1">
              <a:lumMod val="20000"/>
              <a:lumOff val="80000"/>
            </a:schemeClr>
          </a:solidFill>
        </p:spPr>
        <p:txBody>
          <a:bodyPr lIns="0" tIns="46800" rIns="0"/>
          <a:lstStyle>
            <a:lvl1pPr>
              <a:defRPr sz="2000">
                <a:solidFill>
                  <a:schemeClr val="tx1"/>
                </a:solidFill>
              </a:defRPr>
            </a:lvl1pPr>
          </a:lstStyle>
          <a:p>
            <a:pPr lvl="0"/>
            <a:r>
              <a:rPr lang="en-US" dirty="0" err="1"/>
              <a:t>İçerik</a:t>
            </a:r>
            <a:endParaRPr lang="en-US" dirty="0"/>
          </a:p>
        </p:txBody>
      </p:sp>
    </p:spTree>
    <p:extLst>
      <p:ext uri="{BB962C8B-B14F-4D97-AF65-F5344CB8AC3E}">
        <p14:creationId xmlns:p14="http://schemas.microsoft.com/office/powerpoint/2010/main" val="28155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mat-5">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1042E2D-499E-3F46-B81C-57F453BA2912}" type="slidenum">
              <a:rPr lang="en-US" smtClean="0"/>
              <a:pPr/>
              <a:t>‹#›</a:t>
            </a:fld>
            <a:endParaRPr lang="en-US" dirty="0"/>
          </a:p>
        </p:txBody>
      </p:sp>
      <p:sp>
        <p:nvSpPr>
          <p:cNvPr id="4" name="Title 25"/>
          <p:cNvSpPr>
            <a:spLocks noGrp="1"/>
          </p:cNvSpPr>
          <p:nvPr>
            <p:ph type="title" hasCustomPrompt="1"/>
          </p:nvPr>
        </p:nvSpPr>
        <p:spPr>
          <a:xfrm>
            <a:off x="539320" y="240171"/>
            <a:ext cx="11113363" cy="492443"/>
          </a:xfrm>
        </p:spPr>
        <p:txBody>
          <a:bodyPr/>
          <a:lstStyle>
            <a:lvl1pPr>
              <a:defRPr baseline="0"/>
            </a:lvl1pPr>
          </a:lstStyle>
          <a:p>
            <a:r>
              <a:rPr lang="en-US" dirty="0" err="1"/>
              <a:t>Slayt</a:t>
            </a:r>
            <a:r>
              <a:rPr lang="en-US" dirty="0"/>
              <a:t> </a:t>
            </a:r>
            <a:r>
              <a:rPr lang="en-US" dirty="0" err="1"/>
              <a:t>Başlığı</a:t>
            </a:r>
            <a:endParaRPr lang="en-US" dirty="0"/>
          </a:p>
        </p:txBody>
      </p:sp>
      <p:sp>
        <p:nvSpPr>
          <p:cNvPr id="5" name="Text Placeholder 29"/>
          <p:cNvSpPr>
            <a:spLocks noGrp="1"/>
          </p:cNvSpPr>
          <p:nvPr>
            <p:ph type="body" sz="quarter" idx="17" hasCustomPrompt="1"/>
          </p:nvPr>
        </p:nvSpPr>
        <p:spPr>
          <a:xfrm>
            <a:off x="2147601" y="3304477"/>
            <a:ext cx="9505080" cy="448355"/>
          </a:xfrm>
          <a:prstGeom prst="rect">
            <a:avLst/>
          </a:prstGeom>
        </p:spPr>
        <p:txBody>
          <a:bodyPr lIns="0" tIns="36000" rIns="0" bIns="46800">
            <a:noAutofit/>
          </a:bodyPr>
          <a:lstStyle>
            <a:lvl1pPr>
              <a:lnSpc>
                <a:spcPct val="100000"/>
              </a:lnSpc>
              <a:defRPr sz="2600">
                <a:solidFill>
                  <a:schemeClr val="tx1"/>
                </a:solidFill>
              </a:defRPr>
            </a:lvl1pPr>
          </a:lstStyle>
          <a:p>
            <a:pPr lvl="0"/>
            <a:r>
              <a:rPr lang="en-US" dirty="0"/>
              <a:t>Alt </a:t>
            </a:r>
            <a:r>
              <a:rPr lang="en-US" dirty="0" err="1"/>
              <a:t>Başlık</a:t>
            </a:r>
            <a:endParaRPr lang="en-US" dirty="0"/>
          </a:p>
        </p:txBody>
      </p:sp>
      <p:sp>
        <p:nvSpPr>
          <p:cNvPr id="6" name="Content Placeholder 25"/>
          <p:cNvSpPr>
            <a:spLocks noGrp="1"/>
          </p:cNvSpPr>
          <p:nvPr>
            <p:ph sz="quarter" idx="18" hasCustomPrompt="1"/>
          </p:nvPr>
        </p:nvSpPr>
        <p:spPr>
          <a:xfrm>
            <a:off x="539318" y="831485"/>
            <a:ext cx="11113364" cy="2374119"/>
          </a:xfrm>
          <a:prstGeom prst="rect">
            <a:avLst/>
          </a:prstGeom>
          <a:solidFill>
            <a:schemeClr val="accent1">
              <a:lumMod val="20000"/>
              <a:lumOff val="80000"/>
            </a:schemeClr>
          </a:solidFill>
        </p:spPr>
        <p:txBody>
          <a:bodyPr lIns="0" tIns="46800" rIns="0"/>
          <a:lstStyle>
            <a:lvl1pPr>
              <a:defRPr sz="2000">
                <a:solidFill>
                  <a:schemeClr val="tx1"/>
                </a:solidFill>
              </a:defRPr>
            </a:lvl1pPr>
          </a:lstStyle>
          <a:p>
            <a:pPr lvl="0"/>
            <a:r>
              <a:rPr lang="en-US" dirty="0" err="1"/>
              <a:t>İçerik</a:t>
            </a:r>
            <a:endParaRPr lang="en-US" dirty="0"/>
          </a:p>
        </p:txBody>
      </p:sp>
      <p:sp>
        <p:nvSpPr>
          <p:cNvPr id="19" name="Content Placeholder 2"/>
          <p:cNvSpPr>
            <a:spLocks noGrp="1"/>
          </p:cNvSpPr>
          <p:nvPr>
            <p:ph sz="quarter" idx="16" hasCustomPrompt="1"/>
          </p:nvPr>
        </p:nvSpPr>
        <p:spPr>
          <a:xfrm>
            <a:off x="2147602" y="3752831"/>
            <a:ext cx="4680228" cy="1570751"/>
          </a:xfrm>
          <a:prstGeom prst="rect">
            <a:avLst/>
          </a:prstGeom>
        </p:spPr>
        <p:txBody>
          <a:bodyPr wrap="square" lIns="0" tIns="46800" rIns="0">
            <a:spAutoFit/>
          </a:bodyPr>
          <a:lstStyle>
            <a:lvl1pPr>
              <a:defRPr lang="en-US" sz="1600" b="0" kern="1200" dirty="0" smtClean="0">
                <a:solidFill>
                  <a:schemeClr val="tx1"/>
                </a:solidFill>
                <a:latin typeface="+mn-lt"/>
                <a:ea typeface="+mj-ea"/>
                <a:cs typeface="+mj-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p:txBody>
      </p:sp>
      <p:sp>
        <p:nvSpPr>
          <p:cNvPr id="20" name="Content Placeholder 2"/>
          <p:cNvSpPr>
            <a:spLocks noGrp="1"/>
          </p:cNvSpPr>
          <p:nvPr>
            <p:ph sz="quarter" idx="19" hasCustomPrompt="1"/>
          </p:nvPr>
        </p:nvSpPr>
        <p:spPr>
          <a:xfrm>
            <a:off x="6972459" y="3752831"/>
            <a:ext cx="4680223" cy="1570751"/>
          </a:xfrm>
          <a:prstGeom prst="rect">
            <a:avLst/>
          </a:prstGeom>
        </p:spPr>
        <p:txBody>
          <a:bodyPr wrap="square" lIns="0" tIns="46800" rIns="0">
            <a:spAutoFit/>
          </a:bodyPr>
          <a:lstStyle>
            <a:lvl1pPr>
              <a:defRPr lang="en-US" sz="1600" b="0" kern="1200" dirty="0" smtClean="0">
                <a:solidFill>
                  <a:schemeClr val="tx1"/>
                </a:solidFill>
                <a:latin typeface="+mn-lt"/>
                <a:ea typeface="+mj-ea"/>
                <a:cs typeface="+mj-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p:txBody>
      </p:sp>
    </p:spTree>
    <p:extLst>
      <p:ext uri="{BB962C8B-B14F-4D97-AF65-F5344CB8AC3E}">
        <p14:creationId xmlns:p14="http://schemas.microsoft.com/office/powerpoint/2010/main" val="158754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7" name="Slide Number Placeholder 19"/>
          <p:cNvSpPr>
            <a:spLocks noGrp="1"/>
          </p:cNvSpPr>
          <p:nvPr userDrawn="1">
            <p:ph type="sldNum" sz="quarter" idx="4"/>
          </p:nvPr>
        </p:nvSpPr>
        <p:spPr>
          <a:xfrm>
            <a:off x="5939940" y="6427158"/>
            <a:ext cx="312119" cy="314683"/>
          </a:xfrm>
          <a:prstGeom prst="rect">
            <a:avLst/>
          </a:prstGeom>
        </p:spPr>
        <p:txBody>
          <a:bodyPr wrap="none" lIns="72000" tIns="72000" rIns="72000" bIns="72000">
            <a:spAutoFit/>
          </a:bodyPr>
          <a:lstStyle>
            <a:lvl1pPr algn="ctr">
              <a:defRPr sz="1100" b="1">
                <a:solidFill>
                  <a:schemeClr val="tx1"/>
                </a:solidFill>
              </a:defRPr>
            </a:lvl1pPr>
          </a:lstStyle>
          <a:p>
            <a:fld id="{A1042E2D-499E-3F46-B81C-57F453BA2912}" type="slidenum">
              <a:rPr lang="en-US" smtClean="0"/>
              <a:pPr/>
              <a:t>‹#›</a:t>
            </a:fld>
            <a:endParaRPr lang="en-US" dirty="0"/>
          </a:p>
        </p:txBody>
      </p:sp>
      <p:cxnSp>
        <p:nvCxnSpPr>
          <p:cNvPr id="5" name="Straight Connector 4"/>
          <p:cNvCxnSpPr/>
          <p:nvPr userDrawn="1"/>
        </p:nvCxnSpPr>
        <p:spPr>
          <a:xfrm>
            <a:off x="539319" y="6408395"/>
            <a:ext cx="9499915" cy="0"/>
          </a:xfrm>
          <a:prstGeom prst="line">
            <a:avLst/>
          </a:prstGeom>
          <a:ln w="1778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itle Placeholder 66"/>
          <p:cNvSpPr>
            <a:spLocks noGrp="1"/>
          </p:cNvSpPr>
          <p:nvPr userDrawn="1">
            <p:ph type="title"/>
          </p:nvPr>
        </p:nvSpPr>
        <p:spPr>
          <a:xfrm>
            <a:off x="539320" y="240171"/>
            <a:ext cx="11113363" cy="492443"/>
          </a:xfrm>
          <a:prstGeom prst="rect">
            <a:avLst/>
          </a:prstGeom>
        </p:spPr>
        <p:txBody>
          <a:bodyPr vert="horz" wrap="square" lIns="0" tIns="0" rIns="0" bIns="0" rtlCol="0" anchor="t" anchorCtr="0">
            <a:spAutoFit/>
          </a:bodyPr>
          <a:lstStyle/>
          <a:p>
            <a:r>
              <a:rPr lang="tr-TR" noProof="0" dirty="0"/>
              <a:t>Slayt Başlığı</a:t>
            </a:r>
          </a:p>
        </p:txBody>
      </p:sp>
      <p:sp>
        <p:nvSpPr>
          <p:cNvPr id="20" name="TextBox 19"/>
          <p:cNvSpPr txBox="1"/>
          <p:nvPr userDrawn="1"/>
        </p:nvSpPr>
        <p:spPr>
          <a:xfrm>
            <a:off x="415505" y="6430611"/>
            <a:ext cx="798295" cy="307777"/>
          </a:xfrm>
          <a:prstGeom prst="rect">
            <a:avLst/>
          </a:prstGeom>
          <a:noFill/>
        </p:spPr>
        <p:txBody>
          <a:bodyPr wrap="none" rtlCol="0">
            <a:spAutoFit/>
          </a:bodyPr>
          <a:lstStyle/>
          <a:p>
            <a:r>
              <a:rPr lang="tr-TR" sz="1400" b="0" dirty="0">
                <a:solidFill>
                  <a:schemeClr val="tx2"/>
                </a:solidFill>
              </a:rPr>
              <a:t>Şirket İçi</a:t>
            </a:r>
            <a:endParaRPr lang="en-US" sz="1400" b="0" dirty="0">
              <a:solidFill>
                <a:schemeClr val="tx2"/>
              </a:solidFill>
            </a:endParaRPr>
          </a:p>
        </p:txBody>
      </p:sp>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flipV="1">
            <a:off x="10226603" y="6266829"/>
            <a:ext cx="1426080" cy="283131"/>
          </a:xfrm>
          <a:prstGeom prst="rect">
            <a:avLst/>
          </a:prstGeom>
        </p:spPr>
      </p:pic>
    </p:spTree>
    <p:extLst>
      <p:ext uri="{BB962C8B-B14F-4D97-AF65-F5344CB8AC3E}">
        <p14:creationId xmlns:p14="http://schemas.microsoft.com/office/powerpoint/2010/main" val="15601516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l" defTabSz="914400" rtl="0" eaLnBrk="1" latinLnBrk="0" hangingPunct="1">
        <a:lnSpc>
          <a:spcPct val="100000"/>
        </a:lnSpc>
        <a:spcBef>
          <a:spcPct val="0"/>
        </a:spcBef>
        <a:buNone/>
        <a:defRPr sz="3200" b="1" kern="1200">
          <a:solidFill>
            <a:schemeClr val="tx2"/>
          </a:solidFill>
          <a:latin typeface="+mn-lt"/>
          <a:ea typeface="+mj-ea"/>
          <a:cs typeface="+mj-cs"/>
        </a:defRPr>
      </a:lvl1pPr>
    </p:titleStyle>
    <p:bodyStyle>
      <a:lvl1pPr marL="0" indent="0" algn="l" defTabSz="914400" rtl="0" eaLnBrk="1" latinLnBrk="0" hangingPunct="1">
        <a:lnSpc>
          <a:spcPct val="100000"/>
        </a:lnSpc>
        <a:spcBef>
          <a:spcPct val="0"/>
        </a:spcBef>
        <a:buFont typeface="Arial" panose="020B0604020202020204" pitchFamily="34" charset="0"/>
        <a:buNone/>
        <a:defRPr lang="en-US" sz="2500" b="1" kern="1200" dirty="0">
          <a:solidFill>
            <a:schemeClr val="accent2"/>
          </a:solidFill>
          <a:latin typeface="+mn-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D29C3B-F277-43AE-BFA7-38B6229388D6}"/>
              </a:ext>
            </a:extLst>
          </p:cNvPr>
          <p:cNvSpPr>
            <a:spLocks noGrp="1"/>
          </p:cNvSpPr>
          <p:nvPr>
            <p:ph type="title"/>
          </p:nvPr>
        </p:nvSpPr>
        <p:spPr/>
        <p:txBody>
          <a:bodyPr/>
          <a:lstStyle/>
          <a:p>
            <a:r>
              <a:rPr lang="tr-TR" dirty="0"/>
              <a:t>Yönetim Kurulu</a:t>
            </a:r>
          </a:p>
        </p:txBody>
      </p:sp>
      <p:sp>
        <p:nvSpPr>
          <p:cNvPr id="10" name="Text Placeholder 9">
            <a:extLst>
              <a:ext uri="{FF2B5EF4-FFF2-40B4-BE49-F238E27FC236}">
                <a16:creationId xmlns:a16="http://schemas.microsoft.com/office/drawing/2014/main" id="{D6ADAE8A-FE87-4EE2-834A-3CAC8EBEA86F}"/>
              </a:ext>
            </a:extLst>
          </p:cNvPr>
          <p:cNvSpPr>
            <a:spLocks noGrp="1"/>
          </p:cNvSpPr>
          <p:nvPr>
            <p:ph type="body" sz="quarter" idx="17"/>
          </p:nvPr>
        </p:nvSpPr>
        <p:spPr>
          <a:xfrm>
            <a:off x="2690238" y="909935"/>
            <a:ext cx="3024763" cy="774747"/>
          </a:xfrm>
        </p:spPr>
        <p:txBody>
          <a:bodyPr/>
          <a:lstStyle/>
          <a:p>
            <a:r>
              <a:rPr lang="en-US" sz="2000" dirty="0" err="1"/>
              <a:t>Burak</a:t>
            </a:r>
            <a:r>
              <a:rPr lang="en-US" sz="2000" dirty="0"/>
              <a:t> </a:t>
            </a:r>
            <a:r>
              <a:rPr lang="en-US" sz="2000" dirty="0" err="1"/>
              <a:t>Orhun</a:t>
            </a:r>
            <a:r>
              <a:rPr lang="en-US" sz="2000" dirty="0"/>
              <a:t> Turgut</a:t>
            </a:r>
            <a:endParaRPr lang="tr-TR" sz="2000" dirty="0"/>
          </a:p>
          <a:p>
            <a:pPr algn="just"/>
            <a:r>
              <a:rPr lang="tr-TR" sz="2000" dirty="0"/>
              <a:t>Yönetim Kurulu Başkanı</a:t>
            </a:r>
          </a:p>
        </p:txBody>
      </p:sp>
      <p:sp>
        <p:nvSpPr>
          <p:cNvPr id="12" name="Content Placeholder 11">
            <a:extLst>
              <a:ext uri="{FF2B5EF4-FFF2-40B4-BE49-F238E27FC236}">
                <a16:creationId xmlns:a16="http://schemas.microsoft.com/office/drawing/2014/main" id="{EFB92AB8-EE96-46B5-8E1C-FC7F53A0D3B9}"/>
              </a:ext>
            </a:extLst>
          </p:cNvPr>
          <p:cNvSpPr>
            <a:spLocks noGrp="1"/>
          </p:cNvSpPr>
          <p:nvPr>
            <p:ph sz="quarter" idx="19"/>
          </p:nvPr>
        </p:nvSpPr>
        <p:spPr>
          <a:xfrm>
            <a:off x="2731802" y="1563455"/>
            <a:ext cx="3226664" cy="4525406"/>
          </a:xfrm>
        </p:spPr>
        <p:txBody>
          <a:bodyPr/>
          <a:lstStyle/>
          <a:p>
            <a:pPr algn="just"/>
            <a:r>
              <a:rPr lang="tr-TR" sz="1200" dirty="0"/>
              <a:t>Burak Orhun profesyonel yolculuğuna Mercedes Benz Türk'te Finansal Analist olarak başlamıştır. Daha sonra kariyerine Amerika Birleşik Devletleri'nde devam etmiş ve burada önde gelen kuruluşlarda çeşitli yönetim görevlerinde bulunmuştur. </a:t>
            </a:r>
            <a:endParaRPr lang="en-US" sz="1200" dirty="0"/>
          </a:p>
          <a:p>
            <a:pPr algn="just"/>
            <a:r>
              <a:rPr lang="tr-TR" sz="1200" dirty="0"/>
              <a:t>Thomson Corporation/Reuters'ta Finans Müdürü, CapitalOne Financial'da Portföy Yönetimi Direktörü ve Kurumsal Gelişim Direktörü ve CadenceQuest, Inc.'de CFO olarak görev yapmıştır. </a:t>
            </a:r>
            <a:r>
              <a:rPr lang="en-US" sz="1200" dirty="0"/>
              <a:t> </a:t>
            </a:r>
            <a:r>
              <a:rPr lang="tr-TR" sz="1200" dirty="0"/>
              <a:t>2009 yılında Türkiye'de Oyak Grubu'na geçiş yapan Orhun 2018 yılına kadar Oyak Girişim Danışmanlığı A.Ş. Genel Müdürü olarak, grubun birleşme ve satın almalar ve yeni yatırım projelerinde liderlik yapmıştır. Ayrıca bu dönemde Orhun, grubun hem yurt içi hem de yurtdışı kimya ve enerji şirketlerinde yönetici, yönetim kurulu üyesi ve yönetim kurulu başkanı görevlerinde bulunmuştur. </a:t>
            </a:r>
          </a:p>
          <a:p>
            <a:pPr algn="just"/>
            <a:r>
              <a:rPr lang="tr-TR" sz="1200" dirty="0"/>
              <a:t>Orhun, 2018 yılında Sabancı Topluluğu’na Strateji ve İş Geliştirme Bölüm Başkanı olarak katılmıştır. </a:t>
            </a:r>
            <a:endParaRPr lang="en-US" sz="1200" dirty="0"/>
          </a:p>
          <a:p>
            <a:pPr algn="just"/>
            <a:r>
              <a:rPr lang="tr-TR" sz="1200" dirty="0"/>
              <a:t>Burak Orhun, Boğaziçi Üniversitesi Ekonomi Bölümü'nden lisans derecesine sahiptir. Akabinde George Washington Üniversitesi'nden Finans alanında yüksek lisans ve Pennsylvania Üniversitesi - Wharton Business School'dan MBA dereceleri ile akademik kariyerini ilerletmiştir. </a:t>
            </a:r>
          </a:p>
        </p:txBody>
      </p:sp>
      <p:sp>
        <p:nvSpPr>
          <p:cNvPr id="13" name="Text Placeholder 9">
            <a:extLst>
              <a:ext uri="{FF2B5EF4-FFF2-40B4-BE49-F238E27FC236}">
                <a16:creationId xmlns:a16="http://schemas.microsoft.com/office/drawing/2014/main" id="{55EB80F5-B504-483F-8864-4F4CE84302FF}"/>
              </a:ext>
            </a:extLst>
          </p:cNvPr>
          <p:cNvSpPr txBox="1">
            <a:spLocks/>
          </p:cNvSpPr>
          <p:nvPr/>
        </p:nvSpPr>
        <p:spPr>
          <a:xfrm>
            <a:off x="8312728" y="909935"/>
            <a:ext cx="3761510" cy="740110"/>
          </a:xfrm>
          <a:prstGeom prst="rect">
            <a:avLst/>
          </a:prstGeom>
        </p:spPr>
        <p:txBody>
          <a:bodyPr lIns="0" tIns="36000" rIns="0" bIns="46800">
            <a:noAutofit/>
          </a:bodyPr>
          <a:lstStyle>
            <a:lvl1pPr marL="0" indent="0" algn="l" defTabSz="914400" rtl="0" eaLnBrk="1" latinLnBrk="0" hangingPunct="1">
              <a:lnSpc>
                <a:spcPct val="100000"/>
              </a:lnSpc>
              <a:spcBef>
                <a:spcPct val="0"/>
              </a:spcBef>
              <a:buFont typeface="Arial" panose="020B0604020202020204" pitchFamily="34" charset="0"/>
              <a:buNone/>
              <a:defRPr lang="en-US" sz="2600" b="1" kern="1200">
                <a:solidFill>
                  <a:schemeClr val="tx1"/>
                </a:solidFill>
                <a:latin typeface="+mn-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Ali </a:t>
            </a:r>
            <a:r>
              <a:rPr lang="en-US" sz="2000" dirty="0" err="1"/>
              <a:t>Çalışkan</a:t>
            </a:r>
            <a:endParaRPr lang="tr-TR" sz="2000" dirty="0"/>
          </a:p>
          <a:p>
            <a:r>
              <a:rPr lang="tr-TR" sz="2000" dirty="0"/>
              <a:t>Yönetim Kurulu Başkan Vekili</a:t>
            </a:r>
          </a:p>
        </p:txBody>
      </p:sp>
      <p:sp>
        <p:nvSpPr>
          <p:cNvPr id="18" name="Content Placeholder 11">
            <a:extLst>
              <a:ext uri="{FF2B5EF4-FFF2-40B4-BE49-F238E27FC236}">
                <a16:creationId xmlns:a16="http://schemas.microsoft.com/office/drawing/2014/main" id="{04E33E6F-BB36-4FAA-9514-23B787D55EC4}"/>
              </a:ext>
            </a:extLst>
          </p:cNvPr>
          <p:cNvSpPr txBox="1">
            <a:spLocks/>
          </p:cNvSpPr>
          <p:nvPr/>
        </p:nvSpPr>
        <p:spPr>
          <a:xfrm>
            <a:off x="8312728" y="1547492"/>
            <a:ext cx="3226664" cy="4894738"/>
          </a:xfrm>
          <a:prstGeom prst="rect">
            <a:avLst/>
          </a:prstGeom>
        </p:spPr>
        <p:txBody>
          <a:bodyPr wrap="square" lIns="0" tIns="46800" rIns="0">
            <a:spAutoFit/>
          </a:bodyPr>
          <a:lstStyle>
            <a:lvl1pPr marL="0" indent="0" algn="l" defTabSz="914400" rtl="0" eaLnBrk="1" latinLnBrk="0" hangingPunct="1">
              <a:lnSpc>
                <a:spcPct val="100000"/>
              </a:lnSpc>
              <a:spcBef>
                <a:spcPct val="0"/>
              </a:spcBef>
              <a:buFont typeface="Arial" panose="020B0604020202020204" pitchFamily="34" charset="0"/>
              <a:buNone/>
              <a:defRPr lang="en-US" sz="1600" b="0" kern="1200" dirty="0" smtClean="0">
                <a:solidFill>
                  <a:schemeClr val="tx1"/>
                </a:solidFill>
                <a:latin typeface="+mn-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1200" dirty="0"/>
              <a:t>Orta Doğu Teknik Üniversitesi Makina Mühendisliği Bölümü’nde lisans eğitimini 1983 yılında tamamlamıştır. İş yaşamına, 1984 yılında proje mühendisi olarak başlamıştır. 1986 yılında Kordsa’ya teknik mühendis olarak katılan Çalışkan, 1987 yılında Dusa’nın (SA-DUPONT Ortaklığı) kurulması ile proje mühendisi olarak Dusa’ya transfer olmuştur. 1989-2005 yılları arasında, Dusa ve Kordsa Türkiye’de Polimer Üretim, İplik Üretim, Mühendislik Bakım ve Destek, Proje ve Üretim bölümlerinde yönetim pozisyonlarında görev almıştır. 2005-2009 yıllarında Kordsa Türkiye Operasyon Direktörlüğü, 2009-2010 yılları arasında Kordsa Türkiye &amp; Nilekordsa Operasyon Direktörlüğü, 2010-2013 yıllarında Indokordsa ve Indokordsa Polyester Operasyon Direktörlüğü ve 2013-2015 yılları arasında Operasyonlardan Sorumlu Başkan Yardımcılığı görevlerini üslenmiştir. 2015-2017 yıllarında Avrupa, Ortadoğu, Afrika’dan (EMEA) sorumlu Genel Müdür Yardımcısı görevini üstlenen Çalışkan, Nisan 2017-2022 tarihleri arasında CEO olarak görev almıştır. 1 Nisan 2022 itibariyle Sabancı Üniversitesi’ne Genel Sekreter olarak atanan Çalışkan, aynı zamanda Kordsa Yönetim Kurulu üyesi olarak görev almaktadır.</a:t>
            </a:r>
          </a:p>
        </p:txBody>
      </p:sp>
      <p:pic>
        <p:nvPicPr>
          <p:cNvPr id="3" name="Picture 2" descr="A person in a suit and tie&#10;&#10;Description automatically generated">
            <a:extLst>
              <a:ext uri="{FF2B5EF4-FFF2-40B4-BE49-F238E27FC236}">
                <a16:creationId xmlns:a16="http://schemas.microsoft.com/office/drawing/2014/main" id="{245DDE5C-52D9-5EF3-B93F-6BA6E1F1384B}"/>
              </a:ext>
            </a:extLst>
          </p:cNvPr>
          <p:cNvPicPr>
            <a:picLocks noChangeAspect="1"/>
          </p:cNvPicPr>
          <p:nvPr/>
        </p:nvPicPr>
        <p:blipFill>
          <a:blip r:embed="rId2"/>
          <a:stretch>
            <a:fillRect/>
          </a:stretch>
        </p:blipFill>
        <p:spPr>
          <a:xfrm>
            <a:off x="377540" y="1028890"/>
            <a:ext cx="2094000" cy="3139200"/>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AAC46E48-C945-154D-8894-68A220F4D4D8}"/>
              </a:ext>
            </a:extLst>
          </p:cNvPr>
          <p:cNvPicPr>
            <a:picLocks noChangeAspect="1"/>
          </p:cNvPicPr>
          <p:nvPr/>
        </p:nvPicPr>
        <p:blipFill>
          <a:blip r:embed="rId3"/>
          <a:stretch>
            <a:fillRect/>
          </a:stretch>
        </p:blipFill>
        <p:spPr>
          <a:xfrm>
            <a:off x="6089694" y="909935"/>
            <a:ext cx="2091805" cy="3140765"/>
          </a:xfrm>
          <a:prstGeom prst="rect">
            <a:avLst/>
          </a:prstGeom>
        </p:spPr>
      </p:pic>
    </p:spTree>
    <p:extLst>
      <p:ext uri="{BB962C8B-B14F-4D97-AF65-F5344CB8AC3E}">
        <p14:creationId xmlns:p14="http://schemas.microsoft.com/office/powerpoint/2010/main" val="297450041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382C66-B596-48EE-8F69-DB8A3E3549C9}"/>
              </a:ext>
            </a:extLst>
          </p:cNvPr>
          <p:cNvSpPr>
            <a:spLocks noGrp="1"/>
          </p:cNvSpPr>
          <p:nvPr>
            <p:ph type="sldNum" sz="quarter" idx="10"/>
          </p:nvPr>
        </p:nvSpPr>
        <p:spPr/>
        <p:txBody>
          <a:bodyPr/>
          <a:lstStyle/>
          <a:p>
            <a:fld id="{A1042E2D-499E-3F46-B81C-57F453BA2912}" type="slidenum">
              <a:rPr lang="en-US" smtClean="0"/>
              <a:pPr/>
              <a:t>2</a:t>
            </a:fld>
            <a:endParaRPr lang="en-US" dirty="0"/>
          </a:p>
        </p:txBody>
      </p:sp>
      <p:sp>
        <p:nvSpPr>
          <p:cNvPr id="3" name="Title 2">
            <a:extLst>
              <a:ext uri="{FF2B5EF4-FFF2-40B4-BE49-F238E27FC236}">
                <a16:creationId xmlns:a16="http://schemas.microsoft.com/office/drawing/2014/main" id="{4F084719-3924-4773-A498-2390444511BB}"/>
              </a:ext>
            </a:extLst>
          </p:cNvPr>
          <p:cNvSpPr>
            <a:spLocks noGrp="1"/>
          </p:cNvSpPr>
          <p:nvPr>
            <p:ph type="title"/>
          </p:nvPr>
        </p:nvSpPr>
        <p:spPr/>
        <p:txBody>
          <a:bodyPr/>
          <a:lstStyle/>
          <a:p>
            <a:r>
              <a:rPr lang="tr-TR" dirty="0"/>
              <a:t>Yönetim Kurulu</a:t>
            </a:r>
          </a:p>
        </p:txBody>
      </p:sp>
      <p:sp>
        <p:nvSpPr>
          <p:cNvPr id="7" name="Content Placeholder 6">
            <a:extLst>
              <a:ext uri="{FF2B5EF4-FFF2-40B4-BE49-F238E27FC236}">
                <a16:creationId xmlns:a16="http://schemas.microsoft.com/office/drawing/2014/main" id="{DCDA8E4A-0646-4DFE-BBD4-F2020D04C160}"/>
              </a:ext>
            </a:extLst>
          </p:cNvPr>
          <p:cNvSpPr>
            <a:spLocks noGrp="1"/>
          </p:cNvSpPr>
          <p:nvPr>
            <p:ph sz="quarter" idx="19"/>
          </p:nvPr>
        </p:nvSpPr>
        <p:spPr>
          <a:xfrm>
            <a:off x="3227296" y="1458425"/>
            <a:ext cx="2712644" cy="4340740"/>
          </a:xfrm>
        </p:spPr>
        <p:txBody>
          <a:bodyPr/>
          <a:lstStyle/>
          <a:p>
            <a:pPr algn="just"/>
            <a:r>
              <a:rPr lang="tr-TR" sz="1200" dirty="0">
                <a:solidFill>
                  <a:srgbClr val="212121"/>
                </a:solidFill>
                <a:ea typeface="+mn-ea"/>
                <a:cs typeface="+mn-cs"/>
              </a:rPr>
              <a:t>Yeşim Özlale Önen, 1993 yılında İzmir Amerikan Lisesi’nden, 1997 yılında Orta Doğu Teknik Üniversitesi Psikoloji Bölümü'nden mezun olmuş, 1999 yılında aynı üniversitede Klinik Psikoloji alanında yüksek lisansını tamamlamıştır. 1999 yılında Davranış Bilimleri Enstitüsü'nde Danışman olarak başladığı iş hayatına 2003-2005 yılları arasında Deloitte şirketinde Kıdemli Danışman olarak devam etmiş, 2005-2007 yılları arasında DDI Türkiye'de Proje Müdürü olarak çalışmıştır. Sn. Yeşim Özlale Önen, 2007-2011 yılları arasında Sabancı Holding'de Topluluk İnsan Kaynaklarından Sorumlu İnsan Kaynakları Müdürü olarak görev yapmıştır. Sn. Yeşim Özlale Önen 2011 senesinden itibaren Korn Ferry şirketinde Kıdemli Şirket Ortağı olarak görev yapmaktadır.</a:t>
            </a:r>
          </a:p>
          <a:p>
            <a:pPr algn="just"/>
            <a:r>
              <a:rPr lang="tr-TR" sz="1200" dirty="0">
                <a:solidFill>
                  <a:srgbClr val="212121"/>
                </a:solidFill>
                <a:ea typeface="+mn-ea"/>
                <a:cs typeface="+mn-cs"/>
              </a:rPr>
              <a:t>Yeşim Özlale Önen 15 Mart 2023 tarihinden itibaren geçerli olmak üzere, Sabancı Holding İnsan Kaynakları ve Sürdürülebilirlik Grup Başkanlığı pozisyonuna atanmıştır.</a:t>
            </a:r>
          </a:p>
        </p:txBody>
      </p:sp>
      <p:sp>
        <p:nvSpPr>
          <p:cNvPr id="8" name="Text Placeholder 9">
            <a:extLst>
              <a:ext uri="{FF2B5EF4-FFF2-40B4-BE49-F238E27FC236}">
                <a16:creationId xmlns:a16="http://schemas.microsoft.com/office/drawing/2014/main" id="{27A222BF-AC40-484C-9AA0-CA3DEA6D57A1}"/>
              </a:ext>
            </a:extLst>
          </p:cNvPr>
          <p:cNvSpPr txBox="1">
            <a:spLocks/>
          </p:cNvSpPr>
          <p:nvPr/>
        </p:nvSpPr>
        <p:spPr>
          <a:xfrm>
            <a:off x="3227296" y="825284"/>
            <a:ext cx="3024763" cy="774747"/>
          </a:xfrm>
          <a:prstGeom prst="rect">
            <a:avLst/>
          </a:prstGeom>
        </p:spPr>
        <p:txBody>
          <a:bodyPr lIns="0" tIns="36000" rIns="0" bIns="46800">
            <a:noAutofit/>
          </a:bodyPr>
          <a:lstStyle>
            <a:lvl1pPr marL="0" indent="0" algn="l" defTabSz="914400" rtl="0" eaLnBrk="1" latinLnBrk="0" hangingPunct="1">
              <a:lnSpc>
                <a:spcPct val="100000"/>
              </a:lnSpc>
              <a:spcBef>
                <a:spcPct val="0"/>
              </a:spcBef>
              <a:buFont typeface="Arial" panose="020B0604020202020204" pitchFamily="34" charset="0"/>
              <a:buNone/>
              <a:defRPr lang="en-US" sz="2600" b="1" kern="1200">
                <a:solidFill>
                  <a:schemeClr val="tx1"/>
                </a:solidFill>
                <a:latin typeface="+mn-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t>Yeşim</a:t>
            </a:r>
            <a:r>
              <a:rPr lang="en-US" sz="2000" dirty="0"/>
              <a:t> </a:t>
            </a:r>
            <a:r>
              <a:rPr lang="en-US" sz="2000" dirty="0" err="1"/>
              <a:t>Özlale</a:t>
            </a:r>
            <a:r>
              <a:rPr lang="en-US" sz="2000" dirty="0"/>
              <a:t> </a:t>
            </a:r>
            <a:r>
              <a:rPr lang="en-US" sz="2000" dirty="0" err="1"/>
              <a:t>Önen</a:t>
            </a:r>
            <a:endParaRPr lang="tr-TR" sz="2000" dirty="0"/>
          </a:p>
          <a:p>
            <a:pPr algn="just"/>
            <a:r>
              <a:rPr lang="tr-TR" sz="2000" dirty="0"/>
              <a:t>Yönetim Kurulu Üyesi</a:t>
            </a:r>
          </a:p>
        </p:txBody>
      </p:sp>
      <p:sp>
        <p:nvSpPr>
          <p:cNvPr id="12" name="Text Placeholder 9">
            <a:extLst>
              <a:ext uri="{FF2B5EF4-FFF2-40B4-BE49-F238E27FC236}">
                <a16:creationId xmlns:a16="http://schemas.microsoft.com/office/drawing/2014/main" id="{CCCD4E8D-8526-4B44-96E3-76DAB45BE476}"/>
              </a:ext>
            </a:extLst>
          </p:cNvPr>
          <p:cNvSpPr txBox="1">
            <a:spLocks/>
          </p:cNvSpPr>
          <p:nvPr/>
        </p:nvSpPr>
        <p:spPr>
          <a:xfrm>
            <a:off x="8819006" y="811091"/>
            <a:ext cx="3024763" cy="774747"/>
          </a:xfrm>
          <a:prstGeom prst="rect">
            <a:avLst/>
          </a:prstGeom>
        </p:spPr>
        <p:txBody>
          <a:bodyPr lIns="0" tIns="36000" rIns="0" bIns="46800">
            <a:noAutofit/>
          </a:bodyPr>
          <a:lstStyle>
            <a:lvl1pPr marL="0" indent="0" algn="l" defTabSz="914400" rtl="0" eaLnBrk="1" latinLnBrk="0" hangingPunct="1">
              <a:lnSpc>
                <a:spcPct val="100000"/>
              </a:lnSpc>
              <a:spcBef>
                <a:spcPct val="0"/>
              </a:spcBef>
              <a:buFont typeface="Arial" panose="020B0604020202020204" pitchFamily="34" charset="0"/>
              <a:buNone/>
              <a:defRPr lang="en-US" sz="2600" b="1" kern="1200">
                <a:solidFill>
                  <a:schemeClr val="tx1"/>
                </a:solidFill>
                <a:latin typeface="+mn-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a:t>N. Orhun Köstem</a:t>
            </a:r>
          </a:p>
          <a:p>
            <a:pPr algn="just"/>
            <a:r>
              <a:rPr lang="tr-TR" sz="2000" dirty="0"/>
              <a:t>Yönetim Kurulu Üyesi</a:t>
            </a:r>
          </a:p>
        </p:txBody>
      </p:sp>
      <p:sp>
        <p:nvSpPr>
          <p:cNvPr id="17" name="Rectangle 16">
            <a:extLst>
              <a:ext uri="{FF2B5EF4-FFF2-40B4-BE49-F238E27FC236}">
                <a16:creationId xmlns:a16="http://schemas.microsoft.com/office/drawing/2014/main" id="{812B74E9-CA10-44B4-9A38-80B94F5FDAC8}"/>
              </a:ext>
            </a:extLst>
          </p:cNvPr>
          <p:cNvSpPr/>
          <p:nvPr/>
        </p:nvSpPr>
        <p:spPr>
          <a:xfrm>
            <a:off x="8819006" y="1458425"/>
            <a:ext cx="3024763" cy="4708981"/>
          </a:xfrm>
          <a:prstGeom prst="rect">
            <a:avLst/>
          </a:prstGeom>
        </p:spPr>
        <p:txBody>
          <a:bodyPr wrap="square">
            <a:spAutoFit/>
          </a:bodyPr>
          <a:lstStyle/>
          <a:p>
            <a:pPr algn="just"/>
            <a:r>
              <a:rPr lang="tr-TR" sz="1200" dirty="0">
                <a:solidFill>
                  <a:srgbClr val="212121"/>
                </a:solidFill>
              </a:rPr>
              <a:t>Orhun Köstem Anadolu Grubu'nda 1994 yılında çalışmaya başlamıştır ve 2008 yılına kadar çeşitli yöneticilik görevlerinde bulunmuştur. 2008 yılında Efes Breweries International'ın CFO'su olarak atanmıştır. Bir yıl sonra ise, 2009 yılında Anadolu Grubu'nda Kurumsal Finans Koordinatörlüğü görevine geçiş yapmıştır.</a:t>
            </a:r>
            <a:r>
              <a:rPr lang="en-US" sz="1200" dirty="0">
                <a:solidFill>
                  <a:srgbClr val="212121"/>
                </a:solidFill>
              </a:rPr>
              <a:t> </a:t>
            </a:r>
            <a:r>
              <a:rPr lang="tr-TR" sz="1200" dirty="0">
                <a:solidFill>
                  <a:srgbClr val="212121"/>
                </a:solidFill>
              </a:rPr>
              <a:t>Kariyerine 2010-2018 yılları arasında Coca-Cola İçecek'te devam eden Köstem, 2010-2016 yılları arasında CFO ve ardından Orta Doğu ve Pakistan’dan sorumlu Bölge Direktörü olarak görev yapmıştır. 2019-2021 yılları arasında ise Anadolu Efes'te CFO olarak görev yapmıştır.</a:t>
            </a:r>
          </a:p>
          <a:p>
            <a:pPr algn="just"/>
            <a:r>
              <a:rPr lang="tr-TR" sz="1200" dirty="0">
                <a:solidFill>
                  <a:srgbClr val="212121"/>
                </a:solidFill>
              </a:rPr>
              <a:t>Orhun Köstem, 1 Temmuz 2021'den itibaren Sabancı Holding Finans Grup Başkanlığı görevini yürütmektedir. </a:t>
            </a:r>
            <a:endParaRPr lang="en-US" sz="1200" dirty="0">
              <a:solidFill>
                <a:srgbClr val="212121"/>
              </a:solidFill>
            </a:endParaRPr>
          </a:p>
          <a:p>
            <a:pPr algn="just"/>
            <a:r>
              <a:rPr lang="tr-TR" sz="1200" dirty="0">
                <a:solidFill>
                  <a:srgbClr val="212121"/>
                </a:solidFill>
              </a:rPr>
              <a:t>Orhun Köstem lisans eğitimini 1991 yılında Orta Doğu Teknik Üniversitesi'nde (ODTÜ) Makine Mühendisliği alanında tamamlamış ve aynı zamanda MBA derecesini de almıştır. Ayrıca, Bilgi Üniversitesi'nden Finans ve Şirketler Hukuku alanında yüksek lisans derecesi almıştır.</a:t>
            </a:r>
          </a:p>
          <a:p>
            <a:endParaRPr lang="tr-TR" sz="1200" dirty="0"/>
          </a:p>
        </p:txBody>
      </p:sp>
      <p:sp>
        <p:nvSpPr>
          <p:cNvPr id="18" name="Oval 17">
            <a:extLst>
              <a:ext uri="{FF2B5EF4-FFF2-40B4-BE49-F238E27FC236}">
                <a16:creationId xmlns:a16="http://schemas.microsoft.com/office/drawing/2014/main" id="{BB12C1ED-E116-4B12-B492-DFA84039ED1B}"/>
              </a:ext>
            </a:extLst>
          </p:cNvPr>
          <p:cNvSpPr/>
          <p:nvPr/>
        </p:nvSpPr>
        <p:spPr>
          <a:xfrm>
            <a:off x="6359236" y="1755428"/>
            <a:ext cx="1797627" cy="16735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A person with her arms crossed&#10;&#10;Description automatically generated">
            <a:extLst>
              <a:ext uri="{FF2B5EF4-FFF2-40B4-BE49-F238E27FC236}">
                <a16:creationId xmlns:a16="http://schemas.microsoft.com/office/drawing/2014/main" id="{EE9932A0-0032-48C7-B2D7-79D9840FF346}"/>
              </a:ext>
            </a:extLst>
          </p:cNvPr>
          <p:cNvPicPr>
            <a:picLocks noChangeAspect="1"/>
          </p:cNvPicPr>
          <p:nvPr/>
        </p:nvPicPr>
        <p:blipFill>
          <a:blip r:embed="rId2"/>
          <a:stretch>
            <a:fillRect/>
          </a:stretch>
        </p:blipFill>
        <p:spPr>
          <a:xfrm>
            <a:off x="245486" y="1031553"/>
            <a:ext cx="2772162" cy="3553321"/>
          </a:xfrm>
          <a:prstGeom prst="rect">
            <a:avLst/>
          </a:prstGeom>
        </p:spPr>
      </p:pic>
      <p:pic>
        <p:nvPicPr>
          <p:cNvPr id="9" name="Picture 8" descr="A person in a suit and tie&#10;&#10;Description automatically generated">
            <a:extLst>
              <a:ext uri="{FF2B5EF4-FFF2-40B4-BE49-F238E27FC236}">
                <a16:creationId xmlns:a16="http://schemas.microsoft.com/office/drawing/2014/main" id="{9F9CFE53-073C-B1E9-B6C9-A278D7D69FCF}"/>
              </a:ext>
            </a:extLst>
          </p:cNvPr>
          <p:cNvPicPr>
            <a:picLocks noChangeAspect="1"/>
          </p:cNvPicPr>
          <p:nvPr/>
        </p:nvPicPr>
        <p:blipFill>
          <a:blip r:embed="rId3"/>
          <a:stretch>
            <a:fillRect/>
          </a:stretch>
        </p:blipFill>
        <p:spPr>
          <a:xfrm>
            <a:off x="6038529" y="960594"/>
            <a:ext cx="2692063" cy="3695238"/>
          </a:xfrm>
          <a:prstGeom prst="rect">
            <a:avLst/>
          </a:prstGeom>
        </p:spPr>
      </p:pic>
    </p:spTree>
    <p:extLst>
      <p:ext uri="{BB962C8B-B14F-4D97-AF65-F5344CB8AC3E}">
        <p14:creationId xmlns:p14="http://schemas.microsoft.com/office/powerpoint/2010/main" val="253614038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D63D9C-2E87-4F22-A7CC-2A4043EB09B6}"/>
              </a:ext>
            </a:extLst>
          </p:cNvPr>
          <p:cNvSpPr>
            <a:spLocks noGrp="1"/>
          </p:cNvSpPr>
          <p:nvPr>
            <p:ph type="sldNum" sz="quarter" idx="10"/>
          </p:nvPr>
        </p:nvSpPr>
        <p:spPr/>
        <p:txBody>
          <a:bodyPr/>
          <a:lstStyle/>
          <a:p>
            <a:fld id="{A1042E2D-499E-3F46-B81C-57F453BA2912}" type="slidenum">
              <a:rPr lang="en-US" smtClean="0"/>
              <a:pPr/>
              <a:t>3</a:t>
            </a:fld>
            <a:endParaRPr lang="en-US" dirty="0"/>
          </a:p>
        </p:txBody>
      </p:sp>
      <p:sp>
        <p:nvSpPr>
          <p:cNvPr id="8" name="Title 2">
            <a:extLst>
              <a:ext uri="{FF2B5EF4-FFF2-40B4-BE49-F238E27FC236}">
                <a16:creationId xmlns:a16="http://schemas.microsoft.com/office/drawing/2014/main" id="{42F61E72-770B-4297-98CF-09F459C76194}"/>
              </a:ext>
            </a:extLst>
          </p:cNvPr>
          <p:cNvSpPr>
            <a:spLocks noGrp="1"/>
          </p:cNvSpPr>
          <p:nvPr>
            <p:ph type="title"/>
          </p:nvPr>
        </p:nvSpPr>
        <p:spPr>
          <a:xfrm>
            <a:off x="539750" y="239713"/>
            <a:ext cx="11112500" cy="492125"/>
          </a:xfrm>
        </p:spPr>
        <p:txBody>
          <a:bodyPr/>
          <a:lstStyle/>
          <a:p>
            <a:r>
              <a:rPr lang="tr-TR" dirty="0"/>
              <a:t>Yönetim Kurulu</a:t>
            </a:r>
          </a:p>
        </p:txBody>
      </p:sp>
      <p:sp>
        <p:nvSpPr>
          <p:cNvPr id="9" name="Text Placeholder 9">
            <a:extLst>
              <a:ext uri="{FF2B5EF4-FFF2-40B4-BE49-F238E27FC236}">
                <a16:creationId xmlns:a16="http://schemas.microsoft.com/office/drawing/2014/main" id="{FB017EE7-CD9D-4489-A40B-0310393630C8}"/>
              </a:ext>
            </a:extLst>
          </p:cNvPr>
          <p:cNvSpPr txBox="1">
            <a:spLocks/>
          </p:cNvSpPr>
          <p:nvPr/>
        </p:nvSpPr>
        <p:spPr>
          <a:xfrm>
            <a:off x="2662918" y="673893"/>
            <a:ext cx="3807349" cy="774747"/>
          </a:xfrm>
          <a:prstGeom prst="rect">
            <a:avLst/>
          </a:prstGeom>
        </p:spPr>
        <p:txBody>
          <a:bodyPr lIns="0" tIns="36000" rIns="0" bIns="46800">
            <a:noAutofit/>
          </a:bodyPr>
          <a:lstStyle>
            <a:lvl1pPr marL="0" indent="0" algn="l" defTabSz="914400" rtl="0" eaLnBrk="1" latinLnBrk="0" hangingPunct="1">
              <a:lnSpc>
                <a:spcPct val="100000"/>
              </a:lnSpc>
              <a:spcBef>
                <a:spcPct val="0"/>
              </a:spcBef>
              <a:buFont typeface="Arial" panose="020B0604020202020204" pitchFamily="34" charset="0"/>
              <a:buNone/>
              <a:defRPr lang="en-US" sz="2600" b="1" kern="1200">
                <a:solidFill>
                  <a:schemeClr val="tx1"/>
                </a:solidFill>
                <a:latin typeface="+mn-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t>Şerife</a:t>
            </a:r>
            <a:r>
              <a:rPr lang="en-US" sz="2000" dirty="0"/>
              <a:t> Ebru </a:t>
            </a:r>
            <a:r>
              <a:rPr lang="en-US" sz="2000" dirty="0" err="1"/>
              <a:t>Doğruol</a:t>
            </a:r>
            <a:r>
              <a:rPr lang="en-US" sz="2000" dirty="0"/>
              <a:t> </a:t>
            </a:r>
            <a:r>
              <a:rPr lang="en-US" sz="2000" dirty="0" err="1"/>
              <a:t>Aygil</a:t>
            </a:r>
            <a:endParaRPr lang="tr-TR" sz="2000" dirty="0"/>
          </a:p>
          <a:p>
            <a:r>
              <a:rPr lang="tr-TR" sz="2000" dirty="0"/>
              <a:t>Bağımsız Yönetim Kurulu Üyesi</a:t>
            </a:r>
          </a:p>
        </p:txBody>
      </p:sp>
      <p:sp>
        <p:nvSpPr>
          <p:cNvPr id="15" name="Rectangle 14">
            <a:extLst>
              <a:ext uri="{FF2B5EF4-FFF2-40B4-BE49-F238E27FC236}">
                <a16:creationId xmlns:a16="http://schemas.microsoft.com/office/drawing/2014/main" id="{31E63FF3-D407-441F-8109-1457343C3937}"/>
              </a:ext>
            </a:extLst>
          </p:cNvPr>
          <p:cNvSpPr/>
          <p:nvPr/>
        </p:nvSpPr>
        <p:spPr>
          <a:xfrm>
            <a:off x="2582357" y="1390908"/>
            <a:ext cx="3410019" cy="5262979"/>
          </a:xfrm>
          <a:prstGeom prst="rect">
            <a:avLst/>
          </a:prstGeom>
        </p:spPr>
        <p:txBody>
          <a:bodyPr wrap="square">
            <a:spAutoFit/>
          </a:bodyPr>
          <a:lstStyle/>
          <a:p>
            <a:pPr algn="just"/>
            <a:r>
              <a:rPr lang="tr-TR" sz="1200" dirty="0">
                <a:solidFill>
                  <a:srgbClr val="212121"/>
                </a:solidFill>
              </a:rPr>
              <a:t>Ebru Doğruol, 1992 yılında Boğaziçi Üniversitesi Endüstri Mühendisliği Bölümü'nden mezun olmuş, İşletme Yüksek Lisans derecesini (EMBA) 2001 yılında Koç Üniversitesi’nden almıştır.</a:t>
            </a:r>
            <a:r>
              <a:rPr lang="en-US" sz="1200" dirty="0">
                <a:solidFill>
                  <a:srgbClr val="212121"/>
                </a:solidFill>
              </a:rPr>
              <a:t> </a:t>
            </a:r>
            <a:r>
              <a:rPr lang="tr-TR" sz="1200" dirty="0">
                <a:solidFill>
                  <a:srgbClr val="212121"/>
                </a:solidFill>
              </a:rPr>
              <a:t>Pfizer bünyesine 1994 yılında katılmış</a:t>
            </a:r>
            <a:r>
              <a:rPr lang="en-US" sz="1200" dirty="0" err="1">
                <a:solidFill>
                  <a:srgbClr val="212121"/>
                </a:solidFill>
              </a:rPr>
              <a:t>tır</a:t>
            </a:r>
            <a:r>
              <a:rPr lang="en-US" sz="1200" dirty="0">
                <a:solidFill>
                  <a:srgbClr val="212121"/>
                </a:solidFill>
              </a:rPr>
              <a:t>.</a:t>
            </a:r>
            <a:r>
              <a:rPr lang="tr-TR" sz="1200" dirty="0">
                <a:solidFill>
                  <a:srgbClr val="212121"/>
                </a:solidFill>
              </a:rPr>
              <a:t> ve Türkiye organizasyonunda satış, pazarlama, stratejik planlama, iş geliştirme, finans rollerini takiben çeşitli global yöneticilik pozisyonlarında giderek artan sorumluluklar almıştır.</a:t>
            </a:r>
            <a:endParaRPr lang="en-US" sz="1200" dirty="0">
              <a:solidFill>
                <a:srgbClr val="212121"/>
              </a:solidFill>
            </a:endParaRPr>
          </a:p>
          <a:p>
            <a:pPr algn="just"/>
            <a:endParaRPr lang="tr-TR" sz="1200" dirty="0">
              <a:solidFill>
                <a:srgbClr val="212121"/>
              </a:solidFill>
            </a:endParaRPr>
          </a:p>
          <a:p>
            <a:pPr algn="just"/>
            <a:r>
              <a:rPr lang="tr-TR" sz="1200" dirty="0">
                <a:solidFill>
                  <a:srgbClr val="212121"/>
                </a:solidFill>
              </a:rPr>
              <a:t>2009’dan itibaren bölgesel (Gelişen Pazarlar, Çin, Gelişmiş Pazarlar) ve global pazarlama sorumlulularını geniş bir tedavi alanı ve ürün yaşam döngüsü yelpazesinde sürdürürken, komplex organizasyonlar kurmuş ve yönetmiş, stratejiler ve iş modelleri geliştirmiş, yeni ürünler sunmuş, iş geliştirme ve büyüme inisiyatiflerine liderlik etmiştir.</a:t>
            </a:r>
            <a:r>
              <a:rPr lang="en-US" sz="1200" dirty="0">
                <a:solidFill>
                  <a:srgbClr val="212121"/>
                </a:solidFill>
              </a:rPr>
              <a:t> </a:t>
            </a:r>
            <a:r>
              <a:rPr lang="tr-TR" sz="1200" dirty="0">
                <a:solidFill>
                  <a:srgbClr val="212121"/>
                </a:solidFill>
              </a:rPr>
              <a:t>2018’de aşı grubuna geçerek aralarında </a:t>
            </a:r>
            <a:r>
              <a:rPr lang="en-US" sz="1200" dirty="0">
                <a:solidFill>
                  <a:srgbClr val="212121"/>
                </a:solidFill>
              </a:rPr>
              <a:t>C</a:t>
            </a:r>
            <a:r>
              <a:rPr lang="tr-TR" sz="1200" dirty="0">
                <a:solidFill>
                  <a:srgbClr val="212121"/>
                </a:solidFill>
              </a:rPr>
              <a:t>ovid aşısının da olduğu birçok ürünün global sorumluluğunu almıştır.</a:t>
            </a:r>
            <a:r>
              <a:rPr lang="en-US" sz="1200" dirty="0">
                <a:solidFill>
                  <a:srgbClr val="212121"/>
                </a:solidFill>
              </a:rPr>
              <a:t> </a:t>
            </a:r>
            <a:r>
              <a:rPr lang="tr-TR" sz="1200" dirty="0">
                <a:solidFill>
                  <a:srgbClr val="212121"/>
                </a:solidFill>
              </a:rPr>
              <a:t>2021’den itibaren Gelişen Pazarlar ve Çin’den sorumlu Aşı Pazarlama Başkan Yardımcılığı görevinde bulunmaktadır.</a:t>
            </a:r>
            <a:r>
              <a:rPr lang="en-US" sz="1200" dirty="0">
                <a:solidFill>
                  <a:srgbClr val="212121"/>
                </a:solidFill>
              </a:rPr>
              <a:t> </a:t>
            </a:r>
            <a:r>
              <a:rPr lang="tr-TR" sz="1200" dirty="0">
                <a:solidFill>
                  <a:srgbClr val="212121"/>
                </a:solidFill>
              </a:rPr>
              <a:t>Pfizer’e katılmadan önce kariyerine 1992’de Netaş’ta imalat mühendisi olarak başlamıştır.</a:t>
            </a:r>
            <a:r>
              <a:rPr lang="en-US" sz="1200" dirty="0">
                <a:solidFill>
                  <a:srgbClr val="212121"/>
                </a:solidFill>
              </a:rPr>
              <a:t> </a:t>
            </a:r>
            <a:r>
              <a:rPr lang="tr-TR" sz="1200" dirty="0">
                <a:solidFill>
                  <a:srgbClr val="212121"/>
                </a:solidFill>
              </a:rPr>
              <a:t>Ebru, 23.03.2022 tarihinde Kordsa Teknik Tekstil A.Ş. Bağımsız Yönetim Kurulu Üyeliği görevine seçilmiş olup, halen görevine devam etmektedir.</a:t>
            </a:r>
            <a:endParaRPr lang="en-US" sz="1200" dirty="0">
              <a:solidFill>
                <a:srgbClr val="212121"/>
              </a:solidFill>
            </a:endParaRPr>
          </a:p>
          <a:p>
            <a:pPr algn="just"/>
            <a:endParaRPr lang="tr-TR" sz="1200" dirty="0">
              <a:solidFill>
                <a:srgbClr val="212121"/>
              </a:solidFill>
            </a:endParaRPr>
          </a:p>
        </p:txBody>
      </p:sp>
      <p:sp>
        <p:nvSpPr>
          <p:cNvPr id="3" name="Text Placeholder 9">
            <a:extLst>
              <a:ext uri="{FF2B5EF4-FFF2-40B4-BE49-F238E27FC236}">
                <a16:creationId xmlns:a16="http://schemas.microsoft.com/office/drawing/2014/main" id="{1291EACB-AF10-07F0-008B-5E16B0A7D701}"/>
              </a:ext>
            </a:extLst>
          </p:cNvPr>
          <p:cNvSpPr txBox="1">
            <a:spLocks/>
          </p:cNvSpPr>
          <p:nvPr/>
        </p:nvSpPr>
        <p:spPr>
          <a:xfrm>
            <a:off x="8699849" y="673893"/>
            <a:ext cx="3807349" cy="774747"/>
          </a:xfrm>
          <a:prstGeom prst="rect">
            <a:avLst/>
          </a:prstGeom>
        </p:spPr>
        <p:txBody>
          <a:bodyPr lIns="0" tIns="36000" rIns="0" bIns="46800">
            <a:noAutofit/>
          </a:bodyPr>
          <a:lstStyle>
            <a:lvl1pPr marL="0" indent="0" algn="l" defTabSz="914400" rtl="0" eaLnBrk="1" latinLnBrk="0" hangingPunct="1">
              <a:lnSpc>
                <a:spcPct val="100000"/>
              </a:lnSpc>
              <a:spcBef>
                <a:spcPct val="0"/>
              </a:spcBef>
              <a:buFont typeface="Arial" panose="020B0604020202020204" pitchFamily="34" charset="0"/>
              <a:buNone/>
              <a:defRPr lang="en-US" sz="2600" b="1" kern="1200">
                <a:solidFill>
                  <a:schemeClr val="tx1"/>
                </a:solidFill>
                <a:latin typeface="+mn-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t>Güngör</a:t>
            </a:r>
            <a:r>
              <a:rPr lang="en-US" sz="2000" dirty="0"/>
              <a:t> </a:t>
            </a:r>
            <a:r>
              <a:rPr lang="en-US" sz="2000" dirty="0" err="1"/>
              <a:t>Kaymak</a:t>
            </a:r>
            <a:endParaRPr lang="tr-TR" sz="2000" dirty="0"/>
          </a:p>
          <a:p>
            <a:r>
              <a:rPr lang="tr-TR" sz="2000" dirty="0"/>
              <a:t>Bağımsız Yönetim Kurulu Üyesi</a:t>
            </a:r>
          </a:p>
        </p:txBody>
      </p:sp>
      <p:sp>
        <p:nvSpPr>
          <p:cNvPr id="5" name="Rectangle 4">
            <a:extLst>
              <a:ext uri="{FF2B5EF4-FFF2-40B4-BE49-F238E27FC236}">
                <a16:creationId xmlns:a16="http://schemas.microsoft.com/office/drawing/2014/main" id="{C869B0BC-17B0-1408-D3CC-5B8C84B83D87}"/>
              </a:ext>
            </a:extLst>
          </p:cNvPr>
          <p:cNvSpPr/>
          <p:nvPr/>
        </p:nvSpPr>
        <p:spPr>
          <a:xfrm>
            <a:off x="8619288" y="1390908"/>
            <a:ext cx="3536706" cy="4893647"/>
          </a:xfrm>
          <a:prstGeom prst="rect">
            <a:avLst/>
          </a:prstGeom>
        </p:spPr>
        <p:txBody>
          <a:bodyPr wrap="square">
            <a:spAutoFit/>
          </a:bodyPr>
          <a:lstStyle/>
          <a:p>
            <a:pPr algn="just"/>
            <a:r>
              <a:rPr lang="tr-TR" sz="1200" dirty="0">
                <a:solidFill>
                  <a:srgbClr val="212121"/>
                </a:solidFill>
              </a:rPr>
              <a:t>ODTÜ Endüstri Mühendisliği Bölümü mezunu olan Güngör Kaymak profesyonel iş hayatına 1984 yılında Arçelik’te yatırım ve planlama proje mühendisi olarak başladı. Daha sonra Auer’de yatırım uzmanı ve Çerçelik’de planlama müdürü olarak çalışan Kaymak, 1989’da IBM Türkiye’ye katılarak 8 yıl boyunca farklı roller üstlendi. 1997-2001 yıllarında Hewlett Packard Türkiye’de üretim ve kamu sektörlerinden sorumlu satış müdürü, 2001-2002’de SAP Türkiye pazarlama ve satış direktörlüğü görevini yürüttü.</a:t>
            </a:r>
          </a:p>
          <a:p>
            <a:pPr algn="just"/>
            <a:r>
              <a:rPr lang="tr-TR" sz="1200" dirty="0">
                <a:solidFill>
                  <a:srgbClr val="212121"/>
                </a:solidFill>
              </a:rPr>
              <a:t>2002’de Sabancı Holding bünyesinde I-Bimsa şirketine katılan ve 2004 yılından itibaren BİMSA A.Ş.’nin genel müdürlüğünü üstlenen Güngör Kaymak, bu görevine parallel olarak 2005-2009 yıllarında Sabancı Telekomünikasyon A.Ş. genel müdürlüğü, 2011-2014 döneminde Sabancı Holding Kurumsal Bilgi Teknolojileri Üst Yöneticiliği (CIO) ve Bimsa yönetim kurulu üyeliği görevlerini de yürüttü. 2014 yılından itibaren HP Türkiye genel müdürlüğünü üstlenen Kaymak halen Hewlett Packard Enterprise (HPE) Türkiye, Balkanlar, Kafkaslar &amp; Orta Asya Bölgesi genel müdürlüğünü sürdürmektedir.</a:t>
            </a:r>
          </a:p>
          <a:p>
            <a:pPr algn="just"/>
            <a:r>
              <a:rPr lang="tr-TR" sz="1200" dirty="0">
                <a:solidFill>
                  <a:srgbClr val="212121"/>
                </a:solidFill>
              </a:rPr>
              <a:t>24.03.2021 tarihinde Kordsa Teknik Tekstil A.Ş. Bağımsız Yönetim Kurulu Üyeliği görevine seçilmiş olup, halen görevine devam etmektedir.</a:t>
            </a:r>
          </a:p>
          <a:p>
            <a:pPr algn="just"/>
            <a:endParaRPr lang="tr-TR" sz="1200" dirty="0">
              <a:solidFill>
                <a:srgbClr val="212121"/>
              </a:solidFill>
            </a:endParaRPr>
          </a:p>
        </p:txBody>
      </p:sp>
      <p:pic>
        <p:nvPicPr>
          <p:cNvPr id="6" name="Picture 5" descr="A person in a suit&#10;&#10;Description automatically generated">
            <a:extLst>
              <a:ext uri="{FF2B5EF4-FFF2-40B4-BE49-F238E27FC236}">
                <a16:creationId xmlns:a16="http://schemas.microsoft.com/office/drawing/2014/main" id="{6801CBFB-F002-6442-8313-94E21AAB806D}"/>
              </a:ext>
            </a:extLst>
          </p:cNvPr>
          <p:cNvPicPr>
            <a:picLocks noChangeAspect="1"/>
          </p:cNvPicPr>
          <p:nvPr/>
        </p:nvPicPr>
        <p:blipFill>
          <a:blip r:embed="rId2"/>
          <a:stretch>
            <a:fillRect/>
          </a:stretch>
        </p:blipFill>
        <p:spPr>
          <a:xfrm>
            <a:off x="0" y="731838"/>
            <a:ext cx="2437381" cy="2437381"/>
          </a:xfrm>
          <a:prstGeom prst="rect">
            <a:avLst/>
          </a:prstGeom>
        </p:spPr>
      </p:pic>
      <p:pic>
        <p:nvPicPr>
          <p:cNvPr id="10" name="Picture 9" descr="A person in a suit and tie&#10;&#10;Description automatically generated">
            <a:extLst>
              <a:ext uri="{FF2B5EF4-FFF2-40B4-BE49-F238E27FC236}">
                <a16:creationId xmlns:a16="http://schemas.microsoft.com/office/drawing/2014/main" id="{65767ACE-F940-C7D0-C353-D9F966D54F2A}"/>
              </a:ext>
            </a:extLst>
          </p:cNvPr>
          <p:cNvPicPr>
            <a:picLocks noChangeAspect="1"/>
          </p:cNvPicPr>
          <p:nvPr/>
        </p:nvPicPr>
        <p:blipFill>
          <a:blip r:embed="rId3"/>
          <a:stretch>
            <a:fillRect/>
          </a:stretch>
        </p:blipFill>
        <p:spPr>
          <a:xfrm>
            <a:off x="5956266" y="1061266"/>
            <a:ext cx="2743583" cy="3467584"/>
          </a:xfrm>
          <a:prstGeom prst="rect">
            <a:avLst/>
          </a:prstGeom>
        </p:spPr>
      </p:pic>
    </p:spTree>
    <p:extLst>
      <p:ext uri="{BB962C8B-B14F-4D97-AF65-F5344CB8AC3E}">
        <p14:creationId xmlns:p14="http://schemas.microsoft.com/office/powerpoint/2010/main" val="290692301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theme1.xml><?xml version="1.0" encoding="utf-8"?>
<a:theme xmlns:a="http://schemas.openxmlformats.org/drawingml/2006/main" name="Sirket Ici">
  <a:themeElements>
    <a:clrScheme name="KORDSA-2 1">
      <a:dk1>
        <a:srgbClr val="000000"/>
      </a:dk1>
      <a:lt1>
        <a:srgbClr val="FFFFFF"/>
      </a:lt1>
      <a:dk2>
        <a:srgbClr val="001489"/>
      </a:dk2>
      <a:lt2>
        <a:srgbClr val="445469"/>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96B4D8D712046B3035E998B3CC3A6" ma:contentTypeVersion="6" ma:contentTypeDescription="Create a new document." ma:contentTypeScope="" ma:versionID="f775864acae67f27c92ad255e74de61a">
  <xsd:schema xmlns:xsd="http://www.w3.org/2001/XMLSchema" xmlns:xs="http://www.w3.org/2001/XMLSchema" xmlns:p="http://schemas.microsoft.com/office/2006/metadata/properties" xmlns:ns1="http://schemas.microsoft.com/sharepoint/v3" xmlns:ns2="06d982a5-7710-47ed-891d-7420ca60fe99" xmlns:ns3="3857c9b3-51d6-4493-bcaa-604b75dd3c51" targetNamespace="http://schemas.microsoft.com/office/2006/metadata/properties" ma:root="true" ma:fieldsID="15563a00b9d395058b80a97e9b0d45e6" ns1:_="" ns2:_="" ns3:_="">
    <xsd:import namespace="http://schemas.microsoft.com/sharepoint/v3"/>
    <xsd:import namespace="06d982a5-7710-47ed-891d-7420ca60fe99"/>
    <xsd:import namespace="3857c9b3-51d6-4493-bcaa-604b75dd3c51"/>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d982a5-7710-47ed-891d-7420ca60fe9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57c9b3-51d6-4493-bcaa-604b75dd3c51"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GTBClassification>
  <attrValue>Kişisel Veri / Personal Data</attrValue>
  <customPropName>Classification</customPropName>
  <timestamp>5/9/2021 1:03:36 AM</timestamp>
  <userName>System</userName>
  <computerName>KGS1123040.tr.kordsa.global</computerName>
  <guid>{E225B90D-6955-4C7B-8030-9EB52A6F9433}</guid>
</GTBClassification>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06d982a5-7710-47ed-891d-7420ca60fe99">
      <UserInfo>
        <DisplayName>Cagla YAZDIC</DisplayName>
        <AccountId>49</AccountId>
        <AccountType/>
      </UserInfo>
      <UserInfo>
        <DisplayName>Nalan Atalay</DisplayName>
        <AccountId>781</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D27A20-2203-426A-9D22-432E14D5E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d982a5-7710-47ed-891d-7420ca60fe99"/>
    <ds:schemaRef ds:uri="3857c9b3-51d6-4493-bcaa-604b75dd3c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FCD7E4-C3BB-4E3D-A736-C06FC9AE022E}">
  <ds:schemaRefs/>
</ds:datastoreItem>
</file>

<file path=customXml/itemProps3.xml><?xml version="1.0" encoding="utf-8"?>
<ds:datastoreItem xmlns:ds="http://schemas.openxmlformats.org/officeDocument/2006/customXml" ds:itemID="{770E630A-670F-4D99-A7ED-D106C50FB883}">
  <ds:schemaRefs>
    <ds:schemaRef ds:uri="http://purl.org/dc/elements/1.1/"/>
    <ds:schemaRef ds:uri="http://schemas.microsoft.com/office/infopath/2007/PartnerControls"/>
    <ds:schemaRef ds:uri="http://purl.org/dc/terms/"/>
    <ds:schemaRef ds:uri="http://purl.org/dc/dcmitype/"/>
    <ds:schemaRef ds:uri="3857c9b3-51d6-4493-bcaa-604b75dd3c51"/>
    <ds:schemaRef ds:uri="http://www.w3.org/XML/1998/namespace"/>
    <ds:schemaRef ds:uri="http://schemas.microsoft.com/sharepoint/v3"/>
    <ds:schemaRef ds:uri="http://schemas.openxmlformats.org/package/2006/metadata/core-properties"/>
    <ds:schemaRef ds:uri="http://schemas.microsoft.com/office/2006/documentManagement/types"/>
    <ds:schemaRef ds:uri="06d982a5-7710-47ed-891d-7420ca60fe99"/>
    <ds:schemaRef ds:uri="http://schemas.microsoft.com/office/2006/metadata/properties"/>
  </ds:schemaRefs>
</ds:datastoreItem>
</file>

<file path=customXml/itemProps4.xml><?xml version="1.0" encoding="utf-8"?>
<ds:datastoreItem xmlns:ds="http://schemas.openxmlformats.org/officeDocument/2006/customXml" ds:itemID="{4E2B91EC-8814-4A7E-A91A-9D365218B3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4736</TotalTime>
  <Words>992</Words>
  <Application>Microsoft Office PowerPoint</Application>
  <PresentationFormat>Widescreen</PresentationFormat>
  <Paragraphs>33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HiraginoSans-W3</vt:lpstr>
      <vt:lpstr>Sirket Ici</vt:lpstr>
      <vt:lpstr>Yönetim Kurulu</vt:lpstr>
      <vt:lpstr>Yönetim Kurulu</vt:lpstr>
      <vt:lpstr>Yönetim Kurulu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Mustafa Sacikara</cp:lastModifiedBy>
  <cp:revision>270</cp:revision>
  <cp:lastPrinted>2018-07-23T09:30:32Z</cp:lastPrinted>
  <dcterms:created xsi:type="dcterms:W3CDTF">2017-06-17T22:22:05Z</dcterms:created>
  <dcterms:modified xsi:type="dcterms:W3CDTF">2024-12-13T12:22:05Z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0x0101006C596B4D8D712046B3035E998B3CC3A6</vt:lpwstr>
  </property>
  <property fmtid="{D5CDD505-2E9C-101B-9397-08002B2CF9AE}" pid="3" name="Classification">
    <vt:lpwstr>Kişisel Veri / Personal Data</vt:lpwstr>
  </property>
  <property fmtid="{D5CDD505-2E9C-101B-9397-08002B2CF9AE}" pid="4" name="ClassifiedBy">
    <vt:lpwstr>System</vt:lpwstr>
  </property>
  <property fmtid="{D5CDD505-2E9C-101B-9397-08002B2CF9AE}" pid="5" name="ClassificationDate">
    <vt:lpwstr>5/9/2021 1:03:36 AM</vt:lpwstr>
  </property>
  <property fmtid="{D5CDD505-2E9C-101B-9397-08002B2CF9AE}" pid="6" name="ClassificationHost">
    <vt:lpwstr>KGS1123040.tr.kordsa.global</vt:lpwstr>
  </property>
  <property fmtid="{D5CDD505-2E9C-101B-9397-08002B2CF9AE}" pid="7" name="ClassificationGUID">
    <vt:lpwstr>{E225B90D-6955-4C7B-8030-9EB52A6F9433}</vt:lpwstr>
  </property>
</Properties>
</file>